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87" r:id="rId5"/>
    <p:sldId id="375" r:id="rId6"/>
    <p:sldId id="376" r:id="rId7"/>
    <p:sldId id="436" r:id="rId8"/>
    <p:sldId id="386" r:id="rId9"/>
    <p:sldId id="388" r:id="rId10"/>
    <p:sldId id="389" r:id="rId11"/>
    <p:sldId id="394" r:id="rId12"/>
    <p:sldId id="392" r:id="rId13"/>
    <p:sldId id="395" r:id="rId14"/>
    <p:sldId id="396" r:id="rId15"/>
    <p:sldId id="402" r:id="rId16"/>
    <p:sldId id="397" r:id="rId17"/>
    <p:sldId id="398" r:id="rId18"/>
    <p:sldId id="399" r:id="rId19"/>
    <p:sldId id="407" r:id="rId20"/>
    <p:sldId id="403" r:id="rId21"/>
    <p:sldId id="405" r:id="rId22"/>
    <p:sldId id="404" r:id="rId23"/>
    <p:sldId id="406" r:id="rId24"/>
    <p:sldId id="400" r:id="rId25"/>
    <p:sldId id="409" r:id="rId26"/>
    <p:sldId id="408" r:id="rId27"/>
    <p:sldId id="410" r:id="rId28"/>
    <p:sldId id="411" r:id="rId29"/>
    <p:sldId id="413" r:id="rId30"/>
    <p:sldId id="414" r:id="rId31"/>
    <p:sldId id="415" r:id="rId32"/>
    <p:sldId id="416" r:id="rId33"/>
    <p:sldId id="418" r:id="rId34"/>
    <p:sldId id="393" r:id="rId35"/>
    <p:sldId id="421" r:id="rId36"/>
    <p:sldId id="423" r:id="rId37"/>
    <p:sldId id="419" r:id="rId38"/>
    <p:sldId id="420" r:id="rId39"/>
    <p:sldId id="422" r:id="rId40"/>
    <p:sldId id="424" r:id="rId41"/>
    <p:sldId id="425" r:id="rId42"/>
    <p:sldId id="426" r:id="rId43"/>
    <p:sldId id="427" r:id="rId44"/>
    <p:sldId id="428" r:id="rId45"/>
    <p:sldId id="429" r:id="rId46"/>
    <p:sldId id="431" r:id="rId47"/>
    <p:sldId id="432" r:id="rId48"/>
    <p:sldId id="433" r:id="rId49"/>
    <p:sldId id="434" r:id="rId50"/>
    <p:sldId id="435" r:id="rId51"/>
    <p:sldId id="437" r:id="rId52"/>
    <p:sldId id="362" r:id="rId53"/>
    <p:sldId id="390" r:id="rId54"/>
    <p:sldId id="391" r:id="rId55"/>
    <p:sldId id="365" r:id="rId56"/>
    <p:sldId id="358" r:id="rId57"/>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152"/>
    <a:srgbClr val="3D4E63"/>
    <a:srgbClr val="2B3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p:restoredTop sz="94529"/>
  </p:normalViewPr>
  <p:slideViewPr>
    <p:cSldViewPr snapToGrid="0">
      <p:cViewPr varScale="1">
        <p:scale>
          <a:sx n="81" d="100"/>
          <a:sy n="81" d="100"/>
        </p:scale>
        <p:origin x="1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2D8702E-28A7-8144-8169-4B292479E7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4769D21B-6AE4-6E4C-997A-6E684A473E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7CCF4D-1DF5-8940-962C-A7B5B984D158}" type="datetimeFigureOut">
              <a:rPr lang="es-MX" smtClean="0"/>
              <a:t>30/11/2023</a:t>
            </a:fld>
            <a:endParaRPr lang="es-MX"/>
          </a:p>
        </p:txBody>
      </p:sp>
      <p:sp>
        <p:nvSpPr>
          <p:cNvPr id="4" name="Marcador de pie de página 3">
            <a:extLst>
              <a:ext uri="{FF2B5EF4-FFF2-40B4-BE49-F238E27FC236}">
                <a16:creationId xmlns:a16="http://schemas.microsoft.com/office/drawing/2014/main" id="{8FD76506-5BD4-8E45-AF82-5AC5665FC2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A94D2BF7-718B-6A40-A72E-EE2E882C2E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76D494-BD14-1543-A484-626DB51BA73D}" type="slidenum">
              <a:rPr lang="es-MX" smtClean="0"/>
              <a:t>‹Nº›</a:t>
            </a:fld>
            <a:endParaRPr lang="es-MX"/>
          </a:p>
        </p:txBody>
      </p:sp>
    </p:spTree>
    <p:extLst>
      <p:ext uri="{BB962C8B-B14F-4D97-AF65-F5344CB8AC3E}">
        <p14:creationId xmlns:p14="http://schemas.microsoft.com/office/powerpoint/2010/main" val="1115460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8DAC2-D86B-49B6-B985-A89EBB4C6155}" type="datetimeFigureOut">
              <a:rPr lang="id-ID" smtClean="0"/>
              <a:t>30/11/2023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E3779-68C3-40A8-B14D-5A1C6434F986}" type="slidenum">
              <a:rPr lang="id-ID" smtClean="0"/>
              <a:t>‹Nº›</a:t>
            </a:fld>
            <a:endParaRPr lang="id-ID"/>
          </a:p>
        </p:txBody>
      </p:sp>
    </p:spTree>
    <p:extLst>
      <p:ext uri="{BB962C8B-B14F-4D97-AF65-F5344CB8AC3E}">
        <p14:creationId xmlns:p14="http://schemas.microsoft.com/office/powerpoint/2010/main" val="344592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E3EE3779-68C3-40A8-B14D-5A1C6434F986}" type="slidenum">
              <a:rPr lang="id-ID" smtClean="0"/>
              <a:t>52</a:t>
            </a:fld>
            <a:endParaRPr lang="id-ID"/>
          </a:p>
        </p:txBody>
      </p:sp>
    </p:spTree>
    <p:extLst>
      <p:ext uri="{BB962C8B-B14F-4D97-AF65-F5344CB8AC3E}">
        <p14:creationId xmlns:p14="http://schemas.microsoft.com/office/powerpoint/2010/main" val="406078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aragely - 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23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ragely - 07">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89041F95-438F-477F-B91A-BB04A2673124}"/>
              </a:ext>
            </a:extLst>
          </p:cNvPr>
          <p:cNvSpPr>
            <a:spLocks noGrp="1"/>
          </p:cNvSpPr>
          <p:nvPr>
            <p:ph type="pic" sz="quarter" idx="11" hasCustomPrompt="1"/>
          </p:nvPr>
        </p:nvSpPr>
        <p:spPr>
          <a:xfrm>
            <a:off x="4026132" y="2477368"/>
            <a:ext cx="1493294" cy="1493292"/>
          </a:xfrm>
          <a:custGeom>
            <a:avLst/>
            <a:gdLst>
              <a:gd name="connsiteX0" fmla="*/ 652556 w 1305112"/>
              <a:gd name="connsiteY0" fmla="*/ 0 h 1305110"/>
              <a:gd name="connsiteX1" fmla="*/ 1305112 w 1305112"/>
              <a:gd name="connsiteY1" fmla="*/ 652555 h 1305110"/>
              <a:gd name="connsiteX2" fmla="*/ 652556 w 1305112"/>
              <a:gd name="connsiteY2" fmla="*/ 1305110 h 1305110"/>
              <a:gd name="connsiteX3" fmla="*/ 0 w 1305112"/>
              <a:gd name="connsiteY3" fmla="*/ 652555 h 1305110"/>
              <a:gd name="connsiteX4" fmla="*/ 652556 w 1305112"/>
              <a:gd name="connsiteY4" fmla="*/ 0 h 130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12" h="1305110">
                <a:moveTo>
                  <a:pt x="652556" y="0"/>
                </a:moveTo>
                <a:cubicBezTo>
                  <a:pt x="1012953" y="0"/>
                  <a:pt x="1305112" y="292159"/>
                  <a:pt x="1305112" y="652555"/>
                </a:cubicBezTo>
                <a:cubicBezTo>
                  <a:pt x="1305112" y="1012951"/>
                  <a:pt x="1012953" y="1305110"/>
                  <a:pt x="652556" y="1305110"/>
                </a:cubicBezTo>
                <a:cubicBezTo>
                  <a:pt x="292159" y="1305110"/>
                  <a:pt x="0" y="1012951"/>
                  <a:pt x="0" y="652555"/>
                </a:cubicBezTo>
                <a:cubicBezTo>
                  <a:pt x="0" y="292159"/>
                  <a:pt x="292159" y="0"/>
                  <a:pt x="652556" y="0"/>
                </a:cubicBezTo>
                <a:close/>
              </a:path>
            </a:pathLst>
          </a:custGeom>
          <a:noFill/>
          <a:ln w="41275">
            <a:gradFill>
              <a:gsLst>
                <a:gs pos="0">
                  <a:schemeClr val="accent3"/>
                </a:gs>
                <a:gs pos="100000">
                  <a:schemeClr val="accent5"/>
                </a:gs>
              </a:gsLst>
              <a:lin ang="5400000" scaled="1"/>
            </a:gradFill>
          </a:ln>
        </p:spPr>
        <p:txBody>
          <a:bodyPr wrap="square">
            <a:noAutofit/>
          </a:bodyPr>
          <a:lstStyle>
            <a:lvl1pPr algn="ctr">
              <a:defRPr sz="1600">
                <a:solidFill>
                  <a:schemeClr val="bg1">
                    <a:lumMod val="65000"/>
                  </a:schemeClr>
                </a:solidFill>
              </a:defRPr>
            </a:lvl1pPr>
          </a:lstStyle>
          <a:p>
            <a:r>
              <a:rPr lang="en-US"/>
              <a:t>Image Place Holder</a:t>
            </a:r>
            <a:endParaRPr lang="id-ID"/>
          </a:p>
        </p:txBody>
      </p:sp>
      <p:sp>
        <p:nvSpPr>
          <p:cNvPr id="26" name="Picture Placeholder 25">
            <a:extLst>
              <a:ext uri="{FF2B5EF4-FFF2-40B4-BE49-F238E27FC236}">
                <a16:creationId xmlns:a16="http://schemas.microsoft.com/office/drawing/2014/main" id="{9EBC340B-79B1-4AEE-AD15-835C163657CD}"/>
              </a:ext>
            </a:extLst>
          </p:cNvPr>
          <p:cNvSpPr>
            <a:spLocks noGrp="1"/>
          </p:cNvSpPr>
          <p:nvPr>
            <p:ph type="pic" sz="quarter" idx="12" hasCustomPrompt="1"/>
          </p:nvPr>
        </p:nvSpPr>
        <p:spPr>
          <a:xfrm>
            <a:off x="6672326" y="2477368"/>
            <a:ext cx="1493294" cy="1493292"/>
          </a:xfrm>
          <a:custGeom>
            <a:avLst/>
            <a:gdLst>
              <a:gd name="connsiteX0" fmla="*/ 652556 w 1305112"/>
              <a:gd name="connsiteY0" fmla="*/ 0 h 1305110"/>
              <a:gd name="connsiteX1" fmla="*/ 1305112 w 1305112"/>
              <a:gd name="connsiteY1" fmla="*/ 652555 h 1305110"/>
              <a:gd name="connsiteX2" fmla="*/ 652556 w 1305112"/>
              <a:gd name="connsiteY2" fmla="*/ 1305110 h 1305110"/>
              <a:gd name="connsiteX3" fmla="*/ 0 w 1305112"/>
              <a:gd name="connsiteY3" fmla="*/ 652555 h 1305110"/>
              <a:gd name="connsiteX4" fmla="*/ 652556 w 1305112"/>
              <a:gd name="connsiteY4" fmla="*/ 0 h 130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12" h="1305110">
                <a:moveTo>
                  <a:pt x="652556" y="0"/>
                </a:moveTo>
                <a:cubicBezTo>
                  <a:pt x="1012953" y="0"/>
                  <a:pt x="1305112" y="292159"/>
                  <a:pt x="1305112" y="652555"/>
                </a:cubicBezTo>
                <a:cubicBezTo>
                  <a:pt x="1305112" y="1012951"/>
                  <a:pt x="1012953" y="1305110"/>
                  <a:pt x="652556" y="1305110"/>
                </a:cubicBezTo>
                <a:cubicBezTo>
                  <a:pt x="292159" y="1305110"/>
                  <a:pt x="0" y="1012951"/>
                  <a:pt x="0" y="652555"/>
                </a:cubicBezTo>
                <a:cubicBezTo>
                  <a:pt x="0" y="292159"/>
                  <a:pt x="292159" y="0"/>
                  <a:pt x="652556" y="0"/>
                </a:cubicBezTo>
                <a:close/>
              </a:path>
            </a:pathLst>
          </a:custGeom>
          <a:noFill/>
          <a:ln w="41275">
            <a:gradFill>
              <a:gsLst>
                <a:gs pos="0">
                  <a:schemeClr val="accent3"/>
                </a:gs>
                <a:gs pos="100000">
                  <a:schemeClr val="accent5"/>
                </a:gs>
              </a:gsLst>
              <a:lin ang="5400000" scaled="1"/>
            </a:gradFill>
          </a:ln>
        </p:spPr>
        <p:txBody>
          <a:bodyPr wrap="square">
            <a:noAutofit/>
          </a:bodyPr>
          <a:lstStyle>
            <a:lvl1pPr algn="ctr">
              <a:defRPr lang="id-ID" sz="1600" dirty="0">
                <a:solidFill>
                  <a:schemeClr val="bg1">
                    <a:lumMod val="65000"/>
                  </a:schemeClr>
                </a:solidFill>
              </a:defRPr>
            </a:lvl1pPr>
          </a:lstStyle>
          <a:p>
            <a:r>
              <a:rPr lang="en-US"/>
              <a:t>Image Place Holder</a:t>
            </a:r>
            <a:endParaRPr lang="id-ID"/>
          </a:p>
        </p:txBody>
      </p:sp>
      <p:sp>
        <p:nvSpPr>
          <p:cNvPr id="27" name="Picture Placeholder 26">
            <a:extLst>
              <a:ext uri="{FF2B5EF4-FFF2-40B4-BE49-F238E27FC236}">
                <a16:creationId xmlns:a16="http://schemas.microsoft.com/office/drawing/2014/main" id="{05A986A3-175E-4785-9746-638AC8DD55DB}"/>
              </a:ext>
            </a:extLst>
          </p:cNvPr>
          <p:cNvSpPr>
            <a:spLocks noGrp="1"/>
          </p:cNvSpPr>
          <p:nvPr>
            <p:ph type="pic" sz="quarter" idx="13" hasCustomPrompt="1"/>
          </p:nvPr>
        </p:nvSpPr>
        <p:spPr>
          <a:xfrm>
            <a:off x="9320107" y="2477368"/>
            <a:ext cx="1493294" cy="1493292"/>
          </a:xfrm>
          <a:custGeom>
            <a:avLst/>
            <a:gdLst>
              <a:gd name="connsiteX0" fmla="*/ 652556 w 1305112"/>
              <a:gd name="connsiteY0" fmla="*/ 0 h 1305110"/>
              <a:gd name="connsiteX1" fmla="*/ 1305112 w 1305112"/>
              <a:gd name="connsiteY1" fmla="*/ 652555 h 1305110"/>
              <a:gd name="connsiteX2" fmla="*/ 652556 w 1305112"/>
              <a:gd name="connsiteY2" fmla="*/ 1305110 h 1305110"/>
              <a:gd name="connsiteX3" fmla="*/ 0 w 1305112"/>
              <a:gd name="connsiteY3" fmla="*/ 652555 h 1305110"/>
              <a:gd name="connsiteX4" fmla="*/ 652556 w 1305112"/>
              <a:gd name="connsiteY4" fmla="*/ 0 h 130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12" h="1305110">
                <a:moveTo>
                  <a:pt x="652556" y="0"/>
                </a:moveTo>
                <a:cubicBezTo>
                  <a:pt x="1012953" y="0"/>
                  <a:pt x="1305112" y="292159"/>
                  <a:pt x="1305112" y="652555"/>
                </a:cubicBezTo>
                <a:cubicBezTo>
                  <a:pt x="1305112" y="1012951"/>
                  <a:pt x="1012953" y="1305110"/>
                  <a:pt x="652556" y="1305110"/>
                </a:cubicBezTo>
                <a:cubicBezTo>
                  <a:pt x="292159" y="1305110"/>
                  <a:pt x="0" y="1012951"/>
                  <a:pt x="0" y="652555"/>
                </a:cubicBezTo>
                <a:cubicBezTo>
                  <a:pt x="0" y="292159"/>
                  <a:pt x="292159" y="0"/>
                  <a:pt x="652556" y="0"/>
                </a:cubicBezTo>
                <a:close/>
              </a:path>
            </a:pathLst>
          </a:custGeom>
          <a:noFill/>
          <a:ln w="41275">
            <a:gradFill>
              <a:gsLst>
                <a:gs pos="0">
                  <a:schemeClr val="accent3"/>
                </a:gs>
                <a:gs pos="100000">
                  <a:schemeClr val="accent5"/>
                </a:gs>
              </a:gsLst>
              <a:lin ang="5400000" scaled="1"/>
            </a:gradFill>
          </a:ln>
        </p:spPr>
        <p:txBody>
          <a:bodyPr wrap="square">
            <a:noAutofit/>
          </a:bodyPr>
          <a:lstStyle>
            <a:lvl1pPr algn="ctr">
              <a:defRPr lang="id-ID" sz="1600" dirty="0">
                <a:solidFill>
                  <a:schemeClr val="bg1">
                    <a:lumMod val="65000"/>
                  </a:schemeClr>
                </a:solidFill>
              </a:defRPr>
            </a:lvl1pPr>
          </a:lstStyle>
          <a:p>
            <a:r>
              <a:rPr lang="en-US"/>
              <a:t>Image Place Holder</a:t>
            </a:r>
            <a:endParaRPr lang="id-ID"/>
          </a:p>
        </p:txBody>
      </p:sp>
      <p:sp>
        <p:nvSpPr>
          <p:cNvPr id="28" name="Picture Placeholder 27">
            <a:extLst>
              <a:ext uri="{FF2B5EF4-FFF2-40B4-BE49-F238E27FC236}">
                <a16:creationId xmlns:a16="http://schemas.microsoft.com/office/drawing/2014/main" id="{64E4EEA7-9A07-44E9-9655-9BEE3D35C445}"/>
              </a:ext>
            </a:extLst>
          </p:cNvPr>
          <p:cNvSpPr>
            <a:spLocks noGrp="1"/>
          </p:cNvSpPr>
          <p:nvPr>
            <p:ph type="pic" sz="quarter" idx="10" hasCustomPrompt="1"/>
          </p:nvPr>
        </p:nvSpPr>
        <p:spPr>
          <a:xfrm>
            <a:off x="1378350" y="2477368"/>
            <a:ext cx="1493294" cy="1493292"/>
          </a:xfrm>
          <a:custGeom>
            <a:avLst/>
            <a:gdLst>
              <a:gd name="connsiteX0" fmla="*/ 652556 w 1305112"/>
              <a:gd name="connsiteY0" fmla="*/ 0 h 1305110"/>
              <a:gd name="connsiteX1" fmla="*/ 1305112 w 1305112"/>
              <a:gd name="connsiteY1" fmla="*/ 652555 h 1305110"/>
              <a:gd name="connsiteX2" fmla="*/ 652556 w 1305112"/>
              <a:gd name="connsiteY2" fmla="*/ 1305110 h 1305110"/>
              <a:gd name="connsiteX3" fmla="*/ 0 w 1305112"/>
              <a:gd name="connsiteY3" fmla="*/ 652555 h 1305110"/>
              <a:gd name="connsiteX4" fmla="*/ 652556 w 1305112"/>
              <a:gd name="connsiteY4" fmla="*/ 0 h 130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12" h="1305110">
                <a:moveTo>
                  <a:pt x="652556" y="0"/>
                </a:moveTo>
                <a:cubicBezTo>
                  <a:pt x="1012953" y="0"/>
                  <a:pt x="1305112" y="292159"/>
                  <a:pt x="1305112" y="652555"/>
                </a:cubicBezTo>
                <a:cubicBezTo>
                  <a:pt x="1305112" y="1012951"/>
                  <a:pt x="1012953" y="1305110"/>
                  <a:pt x="652556" y="1305110"/>
                </a:cubicBezTo>
                <a:cubicBezTo>
                  <a:pt x="292159" y="1305110"/>
                  <a:pt x="0" y="1012951"/>
                  <a:pt x="0" y="652555"/>
                </a:cubicBezTo>
                <a:cubicBezTo>
                  <a:pt x="0" y="292159"/>
                  <a:pt x="292159" y="0"/>
                  <a:pt x="652556" y="0"/>
                </a:cubicBezTo>
                <a:close/>
              </a:path>
            </a:pathLst>
          </a:custGeom>
          <a:noFill/>
          <a:ln w="41275">
            <a:gradFill>
              <a:gsLst>
                <a:gs pos="0">
                  <a:schemeClr val="accent3"/>
                </a:gs>
                <a:gs pos="100000">
                  <a:schemeClr val="accent5"/>
                </a:gs>
              </a:gsLst>
              <a:lin ang="5400000" scaled="1"/>
            </a:gradFill>
          </a:ln>
        </p:spPr>
        <p:txBody>
          <a:bodyPr wrap="square">
            <a:noAutofit/>
          </a:bodyPr>
          <a:lstStyle>
            <a:lvl1pPr algn="ctr">
              <a:defRPr sz="1600">
                <a:solidFill>
                  <a:schemeClr val="bg1">
                    <a:lumMod val="65000"/>
                  </a:schemeClr>
                </a:solidFill>
              </a:defRPr>
            </a:lvl1pPr>
          </a:lstStyle>
          <a:p>
            <a:r>
              <a:rPr lang="en-US"/>
              <a:t>Image Place Holder</a:t>
            </a:r>
            <a:endParaRPr lang="id-ID"/>
          </a:p>
        </p:txBody>
      </p:sp>
    </p:spTree>
    <p:extLst>
      <p:ext uri="{BB962C8B-B14F-4D97-AF65-F5344CB8AC3E}">
        <p14:creationId xmlns:p14="http://schemas.microsoft.com/office/powerpoint/2010/main" val="3733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ppt_x"/>
                                          </p:val>
                                        </p:tav>
                                        <p:tav tm="100000">
                                          <p:val>
                                            <p:strVal val="#ppt_x"/>
                                          </p:val>
                                        </p:tav>
                                      </p:tavLst>
                                    </p:anim>
                                    <p:anim calcmode="lin" valueType="num">
                                      <p:cBhvr additive="base">
                                        <p:cTn id="16" dur="75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aragely - 0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7221EDF-5E6E-47A2-99F0-6FE127FAF8CC}"/>
              </a:ext>
            </a:extLst>
          </p:cNvPr>
          <p:cNvSpPr>
            <a:spLocks noGrp="1"/>
          </p:cNvSpPr>
          <p:nvPr>
            <p:ph type="pic" sz="quarter" idx="10" hasCustomPrompt="1"/>
          </p:nvPr>
        </p:nvSpPr>
        <p:spPr>
          <a:xfrm>
            <a:off x="0" y="1"/>
            <a:ext cx="12192000" cy="5181242"/>
          </a:xfrm>
          <a:custGeom>
            <a:avLst/>
            <a:gdLst>
              <a:gd name="connsiteX0" fmla="*/ 0 w 12192000"/>
              <a:gd name="connsiteY0" fmla="*/ 0 h 5072744"/>
              <a:gd name="connsiteX1" fmla="*/ 12192000 w 12192000"/>
              <a:gd name="connsiteY1" fmla="*/ 0 h 5072744"/>
              <a:gd name="connsiteX2" fmla="*/ 12192000 w 12192000"/>
              <a:gd name="connsiteY2" fmla="*/ 5072744 h 5072744"/>
              <a:gd name="connsiteX3" fmla="*/ 0 w 12192000"/>
              <a:gd name="connsiteY3" fmla="*/ 5072744 h 5072744"/>
            </a:gdLst>
            <a:ahLst/>
            <a:cxnLst>
              <a:cxn ang="0">
                <a:pos x="connsiteX0" y="connsiteY0"/>
              </a:cxn>
              <a:cxn ang="0">
                <a:pos x="connsiteX1" y="connsiteY1"/>
              </a:cxn>
              <a:cxn ang="0">
                <a:pos x="connsiteX2" y="connsiteY2"/>
              </a:cxn>
              <a:cxn ang="0">
                <a:pos x="connsiteX3" y="connsiteY3"/>
              </a:cxn>
            </a:cxnLst>
            <a:rect l="l" t="t" r="r" b="b"/>
            <a:pathLst>
              <a:path w="12192000" h="5072744">
                <a:moveTo>
                  <a:pt x="0" y="0"/>
                </a:moveTo>
                <a:lnTo>
                  <a:pt x="12192000" y="0"/>
                </a:lnTo>
                <a:lnTo>
                  <a:pt x="12192000" y="5072744"/>
                </a:lnTo>
                <a:lnTo>
                  <a:pt x="0" y="5072744"/>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1" name="Picture Placeholder 10">
            <a:extLst>
              <a:ext uri="{FF2B5EF4-FFF2-40B4-BE49-F238E27FC236}">
                <a16:creationId xmlns:a16="http://schemas.microsoft.com/office/drawing/2014/main" id="{F04D7157-025E-418B-A2B6-458584863A71}"/>
              </a:ext>
            </a:extLst>
          </p:cNvPr>
          <p:cNvSpPr>
            <a:spLocks noGrp="1"/>
          </p:cNvSpPr>
          <p:nvPr>
            <p:ph type="pic" sz="quarter" idx="11" hasCustomPrompt="1"/>
          </p:nvPr>
        </p:nvSpPr>
        <p:spPr>
          <a:xfrm>
            <a:off x="7098742" y="261725"/>
            <a:ext cx="4091630" cy="4919518"/>
          </a:xfrm>
          <a:custGeom>
            <a:avLst/>
            <a:gdLst>
              <a:gd name="connsiteX0" fmla="*/ 0 w 4091630"/>
              <a:gd name="connsiteY0" fmla="*/ 0 h 4919518"/>
              <a:gd name="connsiteX1" fmla="*/ 4091630 w 4091630"/>
              <a:gd name="connsiteY1" fmla="*/ 0 h 4919518"/>
              <a:gd name="connsiteX2" fmla="*/ 4091630 w 4091630"/>
              <a:gd name="connsiteY2" fmla="*/ 4919518 h 4919518"/>
              <a:gd name="connsiteX3" fmla="*/ 0 w 4091630"/>
              <a:gd name="connsiteY3" fmla="*/ 4919518 h 4919518"/>
            </a:gdLst>
            <a:ahLst/>
            <a:cxnLst>
              <a:cxn ang="0">
                <a:pos x="connsiteX0" y="connsiteY0"/>
              </a:cxn>
              <a:cxn ang="0">
                <a:pos x="connsiteX1" y="connsiteY1"/>
              </a:cxn>
              <a:cxn ang="0">
                <a:pos x="connsiteX2" y="connsiteY2"/>
              </a:cxn>
              <a:cxn ang="0">
                <a:pos x="connsiteX3" y="connsiteY3"/>
              </a:cxn>
            </a:cxnLst>
            <a:rect l="l" t="t" r="r" b="b"/>
            <a:pathLst>
              <a:path w="4091630" h="4919518">
                <a:moveTo>
                  <a:pt x="0" y="0"/>
                </a:moveTo>
                <a:lnTo>
                  <a:pt x="4091630" y="0"/>
                </a:lnTo>
                <a:lnTo>
                  <a:pt x="4091630" y="4919518"/>
                </a:lnTo>
                <a:lnTo>
                  <a:pt x="0" y="4919518"/>
                </a:lnTo>
                <a:close/>
              </a:path>
            </a:pathLst>
          </a:custGeom>
        </p:spPr>
        <p:txBody>
          <a:bodyPr wrap="square">
            <a:noAutofit/>
          </a:bodyPr>
          <a:lstStyle>
            <a:lvl1pPr>
              <a:defRPr lang="id-ID" sz="1600" dirty="0">
                <a:solidFill>
                  <a:schemeClr val="bg1">
                    <a:lumMod val="65000"/>
                  </a:schemeClr>
                </a:solidFill>
              </a:defRPr>
            </a:lvl1pPr>
          </a:lstStyle>
          <a:p>
            <a:pPr lvl="0" algn="ctr"/>
            <a:r>
              <a:rPr lang="en-US"/>
              <a:t>Image Place Holder</a:t>
            </a:r>
            <a:endParaRPr lang="id-ID"/>
          </a:p>
        </p:txBody>
      </p:sp>
      <p:pic>
        <p:nvPicPr>
          <p:cNvPr id="5" name="Picture 4" descr="Logo, company name&#10;&#10;Description automatically generated">
            <a:extLst>
              <a:ext uri="{FF2B5EF4-FFF2-40B4-BE49-F238E27FC236}">
                <a16:creationId xmlns:a16="http://schemas.microsoft.com/office/drawing/2014/main" id="{E0181F2E-122E-634C-BCE2-D2085CB719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31189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2" presetClass="entr" presetSubtype="2" decel="10000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aragely - 10">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AD57E63-B6AC-4079-BE09-098E5987A6E8}"/>
              </a:ext>
            </a:extLst>
          </p:cNvPr>
          <p:cNvSpPr/>
          <p:nvPr userDrawn="1"/>
        </p:nvSpPr>
        <p:spPr>
          <a:xfrm>
            <a:off x="5617768" y="-2"/>
            <a:ext cx="6574232" cy="6858002"/>
          </a:xfrm>
          <a:custGeom>
            <a:avLst/>
            <a:gdLst>
              <a:gd name="connsiteX0" fmla="*/ 4798270 w 6574232"/>
              <a:gd name="connsiteY0" fmla="*/ 0 h 6858002"/>
              <a:gd name="connsiteX1" fmla="*/ 6574232 w 6574232"/>
              <a:gd name="connsiteY1" fmla="*/ 0 h 6858002"/>
              <a:gd name="connsiteX2" fmla="*/ 6574232 w 6574232"/>
              <a:gd name="connsiteY2" fmla="*/ 2983829 h 6858002"/>
              <a:gd name="connsiteX3" fmla="*/ 3863628 w 6574232"/>
              <a:gd name="connsiteY3" fmla="*/ 6858002 h 6858002"/>
              <a:gd name="connsiteX4" fmla="*/ 0 w 6574232"/>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232" h="6858002">
                <a:moveTo>
                  <a:pt x="4798270" y="0"/>
                </a:moveTo>
                <a:lnTo>
                  <a:pt x="6574232" y="0"/>
                </a:lnTo>
                <a:lnTo>
                  <a:pt x="6574232" y="2983829"/>
                </a:lnTo>
                <a:lnTo>
                  <a:pt x="3863628" y="6858002"/>
                </a:lnTo>
                <a:lnTo>
                  <a:pt x="0" y="6858002"/>
                </a:lnTo>
                <a:close/>
              </a:path>
            </a:pathLst>
          </a:custGeom>
          <a:solidFill>
            <a:schemeClr val="bg1">
              <a:lumMod val="95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arallelogram 22">
            <a:extLst>
              <a:ext uri="{FF2B5EF4-FFF2-40B4-BE49-F238E27FC236}">
                <a16:creationId xmlns:a16="http://schemas.microsoft.com/office/drawing/2014/main" id="{FB33D111-FC46-4C45-B414-4DC9200741D3}"/>
              </a:ext>
            </a:extLst>
          </p:cNvPr>
          <p:cNvSpPr/>
          <p:nvPr userDrawn="1"/>
        </p:nvSpPr>
        <p:spPr>
          <a:xfrm>
            <a:off x="5696561" y="980916"/>
            <a:ext cx="3780011" cy="2638269"/>
          </a:xfrm>
          <a:prstGeom prst="parallelogram">
            <a:avLst>
              <a:gd name="adj" fmla="val 69966"/>
            </a:avLst>
          </a:prstGeom>
          <a:gradFill>
            <a:gsLst>
              <a:gs pos="0">
                <a:schemeClr val="accent1"/>
              </a:gs>
              <a:gs pos="100000">
                <a:schemeClr val="accent4"/>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 name="Picture Placeholder 10">
            <a:extLst>
              <a:ext uri="{FF2B5EF4-FFF2-40B4-BE49-F238E27FC236}">
                <a16:creationId xmlns:a16="http://schemas.microsoft.com/office/drawing/2014/main" id="{50FD3219-50CC-49E8-9415-9687731B4818}"/>
              </a:ext>
            </a:extLst>
          </p:cNvPr>
          <p:cNvSpPr>
            <a:spLocks noGrp="1"/>
          </p:cNvSpPr>
          <p:nvPr>
            <p:ph type="pic" sz="quarter" idx="10" hasCustomPrompt="1"/>
          </p:nvPr>
        </p:nvSpPr>
        <p:spPr>
          <a:xfrm>
            <a:off x="552450" y="3041555"/>
            <a:ext cx="11087100" cy="2856998"/>
          </a:xfrm>
          <a:custGeom>
            <a:avLst/>
            <a:gdLst>
              <a:gd name="connsiteX0" fmla="*/ 55883 w 11087100"/>
              <a:gd name="connsiteY0" fmla="*/ 0 h 2856998"/>
              <a:gd name="connsiteX1" fmla="*/ 11031217 w 11087100"/>
              <a:gd name="connsiteY1" fmla="*/ 0 h 2856998"/>
              <a:gd name="connsiteX2" fmla="*/ 11087100 w 11087100"/>
              <a:gd name="connsiteY2" fmla="*/ 55883 h 2856998"/>
              <a:gd name="connsiteX3" fmla="*/ 11087100 w 11087100"/>
              <a:gd name="connsiteY3" fmla="*/ 2801115 h 2856998"/>
              <a:gd name="connsiteX4" fmla="*/ 11031217 w 11087100"/>
              <a:gd name="connsiteY4" fmla="*/ 2856998 h 2856998"/>
              <a:gd name="connsiteX5" fmla="*/ 55883 w 11087100"/>
              <a:gd name="connsiteY5" fmla="*/ 2856998 h 2856998"/>
              <a:gd name="connsiteX6" fmla="*/ 0 w 11087100"/>
              <a:gd name="connsiteY6" fmla="*/ 2801115 h 2856998"/>
              <a:gd name="connsiteX7" fmla="*/ 0 w 11087100"/>
              <a:gd name="connsiteY7" fmla="*/ 55883 h 2856998"/>
              <a:gd name="connsiteX8" fmla="*/ 55883 w 11087100"/>
              <a:gd name="connsiteY8" fmla="*/ 0 h 285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100" h="2856998">
                <a:moveTo>
                  <a:pt x="55883" y="0"/>
                </a:moveTo>
                <a:lnTo>
                  <a:pt x="11031217" y="0"/>
                </a:lnTo>
                <a:cubicBezTo>
                  <a:pt x="11062080" y="0"/>
                  <a:pt x="11087100" y="25020"/>
                  <a:pt x="11087100" y="55883"/>
                </a:cubicBezTo>
                <a:lnTo>
                  <a:pt x="11087100" y="2801115"/>
                </a:lnTo>
                <a:cubicBezTo>
                  <a:pt x="11087100" y="2831978"/>
                  <a:pt x="11062080" y="2856998"/>
                  <a:pt x="11031217" y="2856998"/>
                </a:cubicBezTo>
                <a:lnTo>
                  <a:pt x="55883" y="2856998"/>
                </a:lnTo>
                <a:cubicBezTo>
                  <a:pt x="25020" y="2856998"/>
                  <a:pt x="0" y="2831978"/>
                  <a:pt x="0" y="2801115"/>
                </a:cubicBezTo>
                <a:lnTo>
                  <a:pt x="0" y="55883"/>
                </a:lnTo>
                <a:cubicBezTo>
                  <a:pt x="0" y="25020"/>
                  <a:pt x="25020" y="0"/>
                  <a:pt x="55883"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7" name="Picture 6" descr="Logo, company name&#10;&#10;Description automatically generated">
            <a:extLst>
              <a:ext uri="{FF2B5EF4-FFF2-40B4-BE49-F238E27FC236}">
                <a16:creationId xmlns:a16="http://schemas.microsoft.com/office/drawing/2014/main" id="{018C6329-DF69-4346-9626-92F4032F6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37213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1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ragely - 11">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C373CEE-DCF1-4450-A59D-3AF2A9136CF0}"/>
              </a:ext>
            </a:extLst>
          </p:cNvPr>
          <p:cNvSpPr>
            <a:spLocks noGrp="1"/>
          </p:cNvSpPr>
          <p:nvPr>
            <p:ph type="pic" sz="quarter" idx="10" hasCustomPrompt="1"/>
          </p:nvPr>
        </p:nvSpPr>
        <p:spPr>
          <a:xfrm>
            <a:off x="1033545" y="2843107"/>
            <a:ext cx="1709656" cy="2699132"/>
          </a:xfrm>
          <a:custGeom>
            <a:avLst/>
            <a:gdLst>
              <a:gd name="connsiteX0" fmla="*/ 0 w 1709656"/>
              <a:gd name="connsiteY0" fmla="*/ 0 h 2699132"/>
              <a:gd name="connsiteX1" fmla="*/ 1709656 w 1709656"/>
              <a:gd name="connsiteY1" fmla="*/ 0 h 2699132"/>
              <a:gd name="connsiteX2" fmla="*/ 1709656 w 1709656"/>
              <a:gd name="connsiteY2" fmla="*/ 2699132 h 2699132"/>
              <a:gd name="connsiteX3" fmla="*/ 0 w 1709656"/>
              <a:gd name="connsiteY3" fmla="*/ 2699132 h 2699132"/>
            </a:gdLst>
            <a:ahLst/>
            <a:cxnLst>
              <a:cxn ang="0">
                <a:pos x="connsiteX0" y="connsiteY0"/>
              </a:cxn>
              <a:cxn ang="0">
                <a:pos x="connsiteX1" y="connsiteY1"/>
              </a:cxn>
              <a:cxn ang="0">
                <a:pos x="connsiteX2" y="connsiteY2"/>
              </a:cxn>
              <a:cxn ang="0">
                <a:pos x="connsiteX3" y="connsiteY3"/>
              </a:cxn>
            </a:cxnLst>
            <a:rect l="l" t="t" r="r" b="b"/>
            <a:pathLst>
              <a:path w="1709656" h="2699132">
                <a:moveTo>
                  <a:pt x="0" y="0"/>
                </a:moveTo>
                <a:lnTo>
                  <a:pt x="1709656" y="0"/>
                </a:lnTo>
                <a:lnTo>
                  <a:pt x="1709656" y="2699132"/>
                </a:lnTo>
                <a:lnTo>
                  <a:pt x="0" y="269913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8" name="Picture Placeholder 27">
            <a:extLst>
              <a:ext uri="{FF2B5EF4-FFF2-40B4-BE49-F238E27FC236}">
                <a16:creationId xmlns:a16="http://schemas.microsoft.com/office/drawing/2014/main" id="{1D410344-4F21-496C-92F5-C5374B029451}"/>
              </a:ext>
            </a:extLst>
          </p:cNvPr>
          <p:cNvSpPr>
            <a:spLocks noGrp="1"/>
          </p:cNvSpPr>
          <p:nvPr>
            <p:ph type="pic" sz="quarter" idx="11" hasCustomPrompt="1"/>
          </p:nvPr>
        </p:nvSpPr>
        <p:spPr>
          <a:xfrm>
            <a:off x="3835008" y="2843107"/>
            <a:ext cx="1709656" cy="2699132"/>
          </a:xfrm>
          <a:custGeom>
            <a:avLst/>
            <a:gdLst>
              <a:gd name="connsiteX0" fmla="*/ 0 w 1709656"/>
              <a:gd name="connsiteY0" fmla="*/ 0 h 2699132"/>
              <a:gd name="connsiteX1" fmla="*/ 1709656 w 1709656"/>
              <a:gd name="connsiteY1" fmla="*/ 0 h 2699132"/>
              <a:gd name="connsiteX2" fmla="*/ 1709656 w 1709656"/>
              <a:gd name="connsiteY2" fmla="*/ 2699132 h 2699132"/>
              <a:gd name="connsiteX3" fmla="*/ 0 w 1709656"/>
              <a:gd name="connsiteY3" fmla="*/ 2699132 h 2699132"/>
            </a:gdLst>
            <a:ahLst/>
            <a:cxnLst>
              <a:cxn ang="0">
                <a:pos x="connsiteX0" y="connsiteY0"/>
              </a:cxn>
              <a:cxn ang="0">
                <a:pos x="connsiteX1" y="connsiteY1"/>
              </a:cxn>
              <a:cxn ang="0">
                <a:pos x="connsiteX2" y="connsiteY2"/>
              </a:cxn>
              <a:cxn ang="0">
                <a:pos x="connsiteX3" y="connsiteY3"/>
              </a:cxn>
            </a:cxnLst>
            <a:rect l="l" t="t" r="r" b="b"/>
            <a:pathLst>
              <a:path w="1709656" h="2699132">
                <a:moveTo>
                  <a:pt x="0" y="0"/>
                </a:moveTo>
                <a:lnTo>
                  <a:pt x="1709656" y="0"/>
                </a:lnTo>
                <a:lnTo>
                  <a:pt x="1709656" y="2699132"/>
                </a:lnTo>
                <a:lnTo>
                  <a:pt x="0" y="269913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9" name="Picture Placeholder 28">
            <a:extLst>
              <a:ext uri="{FF2B5EF4-FFF2-40B4-BE49-F238E27FC236}">
                <a16:creationId xmlns:a16="http://schemas.microsoft.com/office/drawing/2014/main" id="{ECD3DD99-9499-422D-BA4B-F30778CAE4E1}"/>
              </a:ext>
            </a:extLst>
          </p:cNvPr>
          <p:cNvSpPr>
            <a:spLocks noGrp="1"/>
          </p:cNvSpPr>
          <p:nvPr>
            <p:ph type="pic" sz="quarter" idx="12" hasCustomPrompt="1"/>
          </p:nvPr>
        </p:nvSpPr>
        <p:spPr>
          <a:xfrm>
            <a:off x="6643714" y="2843107"/>
            <a:ext cx="1709656" cy="2699132"/>
          </a:xfrm>
          <a:custGeom>
            <a:avLst/>
            <a:gdLst>
              <a:gd name="connsiteX0" fmla="*/ 0 w 1709656"/>
              <a:gd name="connsiteY0" fmla="*/ 0 h 2699132"/>
              <a:gd name="connsiteX1" fmla="*/ 1709656 w 1709656"/>
              <a:gd name="connsiteY1" fmla="*/ 0 h 2699132"/>
              <a:gd name="connsiteX2" fmla="*/ 1709656 w 1709656"/>
              <a:gd name="connsiteY2" fmla="*/ 2699132 h 2699132"/>
              <a:gd name="connsiteX3" fmla="*/ 0 w 1709656"/>
              <a:gd name="connsiteY3" fmla="*/ 2699132 h 2699132"/>
            </a:gdLst>
            <a:ahLst/>
            <a:cxnLst>
              <a:cxn ang="0">
                <a:pos x="connsiteX0" y="connsiteY0"/>
              </a:cxn>
              <a:cxn ang="0">
                <a:pos x="connsiteX1" y="connsiteY1"/>
              </a:cxn>
              <a:cxn ang="0">
                <a:pos x="connsiteX2" y="connsiteY2"/>
              </a:cxn>
              <a:cxn ang="0">
                <a:pos x="connsiteX3" y="connsiteY3"/>
              </a:cxn>
            </a:cxnLst>
            <a:rect l="l" t="t" r="r" b="b"/>
            <a:pathLst>
              <a:path w="1709656" h="2699132">
                <a:moveTo>
                  <a:pt x="0" y="0"/>
                </a:moveTo>
                <a:lnTo>
                  <a:pt x="1709656" y="0"/>
                </a:lnTo>
                <a:lnTo>
                  <a:pt x="1709656" y="2699132"/>
                </a:lnTo>
                <a:lnTo>
                  <a:pt x="0" y="269913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30" name="Picture Placeholder 29">
            <a:extLst>
              <a:ext uri="{FF2B5EF4-FFF2-40B4-BE49-F238E27FC236}">
                <a16:creationId xmlns:a16="http://schemas.microsoft.com/office/drawing/2014/main" id="{99094BDD-7D0E-440B-BDA9-7001164F92B8}"/>
              </a:ext>
            </a:extLst>
          </p:cNvPr>
          <p:cNvSpPr>
            <a:spLocks noGrp="1"/>
          </p:cNvSpPr>
          <p:nvPr>
            <p:ph type="pic" sz="quarter" idx="13" hasCustomPrompt="1"/>
          </p:nvPr>
        </p:nvSpPr>
        <p:spPr>
          <a:xfrm>
            <a:off x="9448799" y="2843107"/>
            <a:ext cx="1709656" cy="2699132"/>
          </a:xfrm>
          <a:custGeom>
            <a:avLst/>
            <a:gdLst>
              <a:gd name="connsiteX0" fmla="*/ 0 w 1709656"/>
              <a:gd name="connsiteY0" fmla="*/ 0 h 2699132"/>
              <a:gd name="connsiteX1" fmla="*/ 1709656 w 1709656"/>
              <a:gd name="connsiteY1" fmla="*/ 0 h 2699132"/>
              <a:gd name="connsiteX2" fmla="*/ 1709656 w 1709656"/>
              <a:gd name="connsiteY2" fmla="*/ 2699132 h 2699132"/>
              <a:gd name="connsiteX3" fmla="*/ 0 w 1709656"/>
              <a:gd name="connsiteY3" fmla="*/ 2699132 h 2699132"/>
            </a:gdLst>
            <a:ahLst/>
            <a:cxnLst>
              <a:cxn ang="0">
                <a:pos x="connsiteX0" y="connsiteY0"/>
              </a:cxn>
              <a:cxn ang="0">
                <a:pos x="connsiteX1" y="connsiteY1"/>
              </a:cxn>
              <a:cxn ang="0">
                <a:pos x="connsiteX2" y="connsiteY2"/>
              </a:cxn>
              <a:cxn ang="0">
                <a:pos x="connsiteX3" y="connsiteY3"/>
              </a:cxn>
            </a:cxnLst>
            <a:rect l="l" t="t" r="r" b="b"/>
            <a:pathLst>
              <a:path w="1709656" h="2699132">
                <a:moveTo>
                  <a:pt x="0" y="0"/>
                </a:moveTo>
                <a:lnTo>
                  <a:pt x="1709656" y="0"/>
                </a:lnTo>
                <a:lnTo>
                  <a:pt x="1709656" y="2699132"/>
                </a:lnTo>
                <a:lnTo>
                  <a:pt x="0" y="269913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7654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750" fill="hold"/>
                                        <p:tgtEl>
                                          <p:spTgt spid="28"/>
                                        </p:tgtEl>
                                        <p:attrNameLst>
                                          <p:attrName>ppt_x</p:attrName>
                                        </p:attrNameLst>
                                      </p:cBhvr>
                                      <p:tavLst>
                                        <p:tav tm="0">
                                          <p:val>
                                            <p:strVal val="#ppt_x"/>
                                          </p:val>
                                        </p:tav>
                                        <p:tav tm="100000">
                                          <p:val>
                                            <p:strVal val="#ppt_x"/>
                                          </p:val>
                                        </p:tav>
                                      </p:tavLst>
                                    </p:anim>
                                    <p:anim calcmode="lin" valueType="num">
                                      <p:cBhvr additive="base">
                                        <p:cTn id="12" dur="75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750" fill="hold"/>
                                        <p:tgtEl>
                                          <p:spTgt spid="29"/>
                                        </p:tgtEl>
                                        <p:attrNameLst>
                                          <p:attrName>ppt_x</p:attrName>
                                        </p:attrNameLst>
                                      </p:cBhvr>
                                      <p:tavLst>
                                        <p:tav tm="0">
                                          <p:val>
                                            <p:strVal val="#ppt_x"/>
                                          </p:val>
                                        </p:tav>
                                        <p:tav tm="100000">
                                          <p:val>
                                            <p:strVal val="#ppt_x"/>
                                          </p:val>
                                        </p:tav>
                                      </p:tavLst>
                                    </p:anim>
                                    <p:anim calcmode="lin" valueType="num">
                                      <p:cBhvr additive="base">
                                        <p:cTn id="16" dur="75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50" fill="hold"/>
                                        <p:tgtEl>
                                          <p:spTgt spid="30"/>
                                        </p:tgtEl>
                                        <p:attrNameLst>
                                          <p:attrName>ppt_x</p:attrName>
                                        </p:attrNameLst>
                                      </p:cBhvr>
                                      <p:tavLst>
                                        <p:tav tm="0">
                                          <p:val>
                                            <p:strVal val="#ppt_x"/>
                                          </p:val>
                                        </p:tav>
                                        <p:tav tm="100000">
                                          <p:val>
                                            <p:strVal val="#ppt_x"/>
                                          </p:val>
                                        </p:tav>
                                      </p:tavLst>
                                    </p:anim>
                                    <p:anim calcmode="lin" valueType="num">
                                      <p:cBhvr additive="base">
                                        <p:cTn id="20"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aragely - 1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4E84C97-FB3C-49A6-877F-4E701DBF1EBD}"/>
              </a:ext>
            </a:extLst>
          </p:cNvPr>
          <p:cNvSpPr>
            <a:spLocks noGrp="1"/>
          </p:cNvSpPr>
          <p:nvPr>
            <p:ph type="pic" sz="quarter" idx="10"/>
          </p:nvPr>
        </p:nvSpPr>
        <p:spPr>
          <a:xfrm>
            <a:off x="2897756" y="1"/>
            <a:ext cx="9294245" cy="6857999"/>
          </a:xfrm>
          <a:custGeom>
            <a:avLst/>
            <a:gdLst>
              <a:gd name="connsiteX0" fmla="*/ 4792645 w 9294245"/>
              <a:gd name="connsiteY0" fmla="*/ 0 h 6857999"/>
              <a:gd name="connsiteX1" fmla="*/ 9294245 w 9294245"/>
              <a:gd name="connsiteY1" fmla="*/ 0 h 6857999"/>
              <a:gd name="connsiteX2" fmla="*/ 9294245 w 9294245"/>
              <a:gd name="connsiteY2" fmla="*/ 6857999 h 6857999"/>
              <a:gd name="connsiteX3" fmla="*/ 0 w 929424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94245" h="6857999">
                <a:moveTo>
                  <a:pt x="4792645" y="0"/>
                </a:moveTo>
                <a:lnTo>
                  <a:pt x="9294245" y="0"/>
                </a:lnTo>
                <a:lnTo>
                  <a:pt x="9294245" y="6857999"/>
                </a:lnTo>
                <a:lnTo>
                  <a:pt x="0" y="6857999"/>
                </a:lnTo>
                <a:close/>
              </a:path>
            </a:pathLst>
          </a:custGeom>
        </p:spPr>
        <p:txBody>
          <a:bodyPr/>
          <a:lstStyle>
            <a:lvl1pPr>
              <a:defRPr lang="id-ID" sz="1600">
                <a:solidFill>
                  <a:schemeClr val="bg1">
                    <a:lumMod val="65000"/>
                  </a:schemeClr>
                </a:solidFill>
              </a:defRPr>
            </a:lvl1pPr>
          </a:lstStyle>
          <a:p>
            <a:pPr lvl="0" algn="ctr"/>
            <a:endParaRPr lang="id-ID"/>
          </a:p>
        </p:txBody>
      </p:sp>
    </p:spTree>
    <p:extLst>
      <p:ext uri="{BB962C8B-B14F-4D97-AF65-F5344CB8AC3E}">
        <p14:creationId xmlns:p14="http://schemas.microsoft.com/office/powerpoint/2010/main" val="28540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aragely - 13">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0B23CE5-DDFA-46F1-A4CB-4C7B758A2346}"/>
              </a:ext>
            </a:extLst>
          </p:cNvPr>
          <p:cNvSpPr/>
          <p:nvPr userDrawn="1"/>
        </p:nvSpPr>
        <p:spPr>
          <a:xfrm>
            <a:off x="2988115" y="1"/>
            <a:ext cx="9203886" cy="6857999"/>
          </a:xfrm>
          <a:custGeom>
            <a:avLst/>
            <a:gdLst>
              <a:gd name="connsiteX0" fmla="*/ 4798268 w 9203886"/>
              <a:gd name="connsiteY0" fmla="*/ 0 h 6857999"/>
              <a:gd name="connsiteX1" fmla="*/ 9203886 w 9203886"/>
              <a:gd name="connsiteY1" fmla="*/ 0 h 6857999"/>
              <a:gd name="connsiteX2" fmla="*/ 9203886 w 9203886"/>
              <a:gd name="connsiteY2" fmla="*/ 6857999 h 6857999"/>
              <a:gd name="connsiteX3" fmla="*/ 0 w 9203886"/>
              <a:gd name="connsiteY3" fmla="*/ 6857999 h 6857999"/>
              <a:gd name="connsiteX4" fmla="*/ 0 w 9203886"/>
              <a:gd name="connsiteY4" fmla="*/ 685799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3886" h="6857999">
                <a:moveTo>
                  <a:pt x="4798268" y="0"/>
                </a:moveTo>
                <a:lnTo>
                  <a:pt x="9203886" y="0"/>
                </a:lnTo>
                <a:lnTo>
                  <a:pt x="9203886" y="6857999"/>
                </a:lnTo>
                <a:lnTo>
                  <a:pt x="0" y="6857999"/>
                </a:lnTo>
                <a:lnTo>
                  <a:pt x="0" y="6857998"/>
                </a:lnTo>
                <a:close/>
              </a:path>
            </a:pathLst>
          </a:custGeom>
          <a:gradFill>
            <a:gsLst>
              <a:gs pos="0">
                <a:schemeClr val="accent3"/>
              </a:gs>
              <a:gs pos="100000">
                <a:schemeClr val="accent5"/>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63"/>
            <a:endParaRPr lang="en-US"/>
          </a:p>
        </p:txBody>
      </p:sp>
      <p:sp>
        <p:nvSpPr>
          <p:cNvPr id="6" name="Parallelogram 5">
            <a:extLst>
              <a:ext uri="{FF2B5EF4-FFF2-40B4-BE49-F238E27FC236}">
                <a16:creationId xmlns:a16="http://schemas.microsoft.com/office/drawing/2014/main" id="{0A251EFF-1FDB-4AB0-8F8B-CA642E4D634E}"/>
              </a:ext>
            </a:extLst>
          </p:cNvPr>
          <p:cNvSpPr/>
          <p:nvPr userDrawn="1"/>
        </p:nvSpPr>
        <p:spPr>
          <a:xfrm>
            <a:off x="6990596" y="379396"/>
            <a:ext cx="2805588" cy="2382871"/>
          </a:xfrm>
          <a:prstGeom prst="parallelogram">
            <a:avLst>
              <a:gd name="adj" fmla="val 69966"/>
            </a:avLst>
          </a:prstGeom>
          <a:solidFill>
            <a:schemeClr val="accent5"/>
          </a:solidFill>
          <a:ln>
            <a:noFill/>
          </a:ln>
          <a:effectLst>
            <a:outerShdw blurRad="914400" dist="3810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6" name="Picture Placeholder 15">
            <a:extLst>
              <a:ext uri="{FF2B5EF4-FFF2-40B4-BE49-F238E27FC236}">
                <a16:creationId xmlns:a16="http://schemas.microsoft.com/office/drawing/2014/main" id="{DE886757-1B5A-442E-8B47-3C5CA0B6F1EA}"/>
              </a:ext>
            </a:extLst>
          </p:cNvPr>
          <p:cNvSpPr>
            <a:spLocks noGrp="1"/>
          </p:cNvSpPr>
          <p:nvPr>
            <p:ph type="pic" sz="quarter" idx="11" hasCustomPrompt="1"/>
          </p:nvPr>
        </p:nvSpPr>
        <p:spPr>
          <a:xfrm>
            <a:off x="5475758" y="1160463"/>
            <a:ext cx="6716242" cy="4536395"/>
          </a:xfrm>
          <a:custGeom>
            <a:avLst/>
            <a:gdLst>
              <a:gd name="connsiteX0" fmla="*/ 5841530 w 6716242"/>
              <a:gd name="connsiteY0" fmla="*/ 0 h 4536395"/>
              <a:gd name="connsiteX1" fmla="*/ 6716242 w 6716242"/>
              <a:gd name="connsiteY1" fmla="*/ 0 h 4536395"/>
              <a:gd name="connsiteX2" fmla="*/ 6716242 w 6716242"/>
              <a:gd name="connsiteY2" fmla="*/ 4535713 h 4536395"/>
              <a:gd name="connsiteX3" fmla="*/ 5842176 w 6716242"/>
              <a:gd name="connsiteY3" fmla="*/ 4535713 h 4536395"/>
              <a:gd name="connsiteX4" fmla="*/ 5841699 w 6716242"/>
              <a:gd name="connsiteY4" fmla="*/ 4536395 h 4536395"/>
              <a:gd name="connsiteX5" fmla="*/ 0 w 6716242"/>
              <a:gd name="connsiteY5" fmla="*/ 4536395 h 4536395"/>
              <a:gd name="connsiteX6" fmla="*/ 3173458 w 6716242"/>
              <a:gd name="connsiteY6" fmla="*/ 681 h 4536395"/>
              <a:gd name="connsiteX7" fmla="*/ 5841530 w 6716242"/>
              <a:gd name="connsiteY7" fmla="*/ 681 h 45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42" h="4536395">
                <a:moveTo>
                  <a:pt x="5841530" y="0"/>
                </a:moveTo>
                <a:lnTo>
                  <a:pt x="6716242" y="0"/>
                </a:lnTo>
                <a:lnTo>
                  <a:pt x="6716242" y="4535713"/>
                </a:lnTo>
                <a:lnTo>
                  <a:pt x="5842176" y="4535713"/>
                </a:lnTo>
                <a:lnTo>
                  <a:pt x="5841699" y="4536395"/>
                </a:lnTo>
                <a:lnTo>
                  <a:pt x="0" y="4536395"/>
                </a:lnTo>
                <a:lnTo>
                  <a:pt x="3173458" y="681"/>
                </a:lnTo>
                <a:lnTo>
                  <a:pt x="5841530" y="681"/>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4" name="Picture Placeholder 2">
            <a:extLst>
              <a:ext uri="{FF2B5EF4-FFF2-40B4-BE49-F238E27FC236}">
                <a16:creationId xmlns:a16="http://schemas.microsoft.com/office/drawing/2014/main" id="{DE9A05D4-1883-4152-A1DD-49FD29A12E56}"/>
              </a:ext>
            </a:extLst>
          </p:cNvPr>
          <p:cNvSpPr>
            <a:spLocks noGrp="1"/>
          </p:cNvSpPr>
          <p:nvPr>
            <p:ph type="pic" sz="quarter" idx="10" hasCustomPrompt="1"/>
          </p:nvPr>
        </p:nvSpPr>
        <p:spPr>
          <a:xfrm>
            <a:off x="874712" y="1981200"/>
            <a:ext cx="10442576" cy="2895600"/>
          </a:xfrm>
          <a:prstGeom prst="rect">
            <a:avLst/>
          </a:pr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75949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1+#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aragely - 1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4E6A42A-2831-41DD-892B-7235057AFCF2}"/>
              </a:ext>
            </a:extLst>
          </p:cNvPr>
          <p:cNvSpPr>
            <a:spLocks noGrp="1"/>
          </p:cNvSpPr>
          <p:nvPr>
            <p:ph type="pic" sz="quarter" idx="13" hasCustomPrompt="1"/>
          </p:nvPr>
        </p:nvSpPr>
        <p:spPr>
          <a:xfrm>
            <a:off x="0" y="0"/>
            <a:ext cx="12192000" cy="6858000"/>
          </a:xfrm>
          <a:prstGeom prst="rect">
            <a:avLst/>
          </a:prstGeom>
        </p:spPr>
        <p:txBody>
          <a:bodyPr/>
          <a:lstStyle>
            <a:lvl1pPr>
              <a:defRPr lang="id-ID" sz="1600">
                <a:solidFill>
                  <a:schemeClr val="bg1">
                    <a:lumMod val="65000"/>
                  </a:schemeClr>
                </a:solidFill>
              </a:defRPr>
            </a:lvl1pPr>
          </a:lstStyle>
          <a:p>
            <a:pPr lvl="0" algn="ctr"/>
            <a:r>
              <a:rPr lang="en-US"/>
              <a:t>Image Place Holder</a:t>
            </a:r>
            <a:endParaRPr lang="id-ID"/>
          </a:p>
        </p:txBody>
      </p:sp>
      <p:sp>
        <p:nvSpPr>
          <p:cNvPr id="8" name="Picture Placeholder 7">
            <a:extLst>
              <a:ext uri="{FF2B5EF4-FFF2-40B4-BE49-F238E27FC236}">
                <a16:creationId xmlns:a16="http://schemas.microsoft.com/office/drawing/2014/main" id="{25C65596-7811-414B-A88D-20CFCBFCB39F}"/>
              </a:ext>
            </a:extLst>
          </p:cNvPr>
          <p:cNvSpPr>
            <a:spLocks noGrp="1"/>
          </p:cNvSpPr>
          <p:nvPr>
            <p:ph type="pic" sz="quarter" idx="12" hasCustomPrompt="1"/>
          </p:nvPr>
        </p:nvSpPr>
        <p:spPr>
          <a:xfrm>
            <a:off x="8553449" y="1113312"/>
            <a:ext cx="2508328" cy="1847376"/>
          </a:xfrm>
          <a:custGeom>
            <a:avLst/>
            <a:gdLst>
              <a:gd name="connsiteX0" fmla="*/ 0 w 3174571"/>
              <a:gd name="connsiteY0" fmla="*/ 0 h 2338062"/>
              <a:gd name="connsiteX1" fmla="*/ 3174571 w 3174571"/>
              <a:gd name="connsiteY1" fmla="*/ 0 h 2338062"/>
              <a:gd name="connsiteX2" fmla="*/ 3174571 w 3174571"/>
              <a:gd name="connsiteY2" fmla="*/ 2338062 h 2338062"/>
              <a:gd name="connsiteX3" fmla="*/ 0 w 3174571"/>
              <a:gd name="connsiteY3" fmla="*/ 2338062 h 2338062"/>
            </a:gdLst>
            <a:ahLst/>
            <a:cxnLst>
              <a:cxn ang="0">
                <a:pos x="connsiteX0" y="connsiteY0"/>
              </a:cxn>
              <a:cxn ang="0">
                <a:pos x="connsiteX1" y="connsiteY1"/>
              </a:cxn>
              <a:cxn ang="0">
                <a:pos x="connsiteX2" y="connsiteY2"/>
              </a:cxn>
              <a:cxn ang="0">
                <a:pos x="connsiteX3" y="connsiteY3"/>
              </a:cxn>
            </a:cxnLst>
            <a:rect l="l" t="t" r="r" b="b"/>
            <a:pathLst>
              <a:path w="3174571" h="2338062">
                <a:moveTo>
                  <a:pt x="0" y="0"/>
                </a:moveTo>
                <a:lnTo>
                  <a:pt x="3174571" y="0"/>
                </a:lnTo>
                <a:lnTo>
                  <a:pt x="3174571" y="2338062"/>
                </a:lnTo>
                <a:lnTo>
                  <a:pt x="0" y="2338062"/>
                </a:lnTo>
                <a:close/>
              </a:path>
            </a:pathLst>
          </a:custGeom>
          <a:solidFill>
            <a:schemeClr val="bg1">
              <a:lumMod val="95000"/>
              <a:alpha val="75000"/>
            </a:scheme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600">
                <a:solidFill>
                  <a:schemeClr val="bg1">
                    <a:lumMod val="65000"/>
                  </a:schemeClr>
                </a:solidFill>
              </a:defRPr>
            </a:lvl1pPr>
          </a:lstStyle>
          <a:p>
            <a:pPr lvl="0" algn="ctr"/>
            <a:r>
              <a:rPr lang="en-US"/>
              <a:t>Image Place Holder</a:t>
            </a:r>
            <a:endParaRPr lang="id-ID"/>
          </a:p>
        </p:txBody>
      </p:sp>
      <p:sp>
        <p:nvSpPr>
          <p:cNvPr id="7" name="Picture Placeholder 6">
            <a:extLst>
              <a:ext uri="{FF2B5EF4-FFF2-40B4-BE49-F238E27FC236}">
                <a16:creationId xmlns:a16="http://schemas.microsoft.com/office/drawing/2014/main" id="{7B484253-1376-4525-9D79-09D2770E4017}"/>
              </a:ext>
            </a:extLst>
          </p:cNvPr>
          <p:cNvSpPr>
            <a:spLocks noGrp="1"/>
          </p:cNvSpPr>
          <p:nvPr>
            <p:ph type="pic" sz="quarter" idx="11" hasCustomPrompt="1"/>
          </p:nvPr>
        </p:nvSpPr>
        <p:spPr>
          <a:xfrm>
            <a:off x="5380036" y="841828"/>
            <a:ext cx="3174571" cy="2338062"/>
          </a:xfrm>
          <a:custGeom>
            <a:avLst/>
            <a:gdLst>
              <a:gd name="connsiteX0" fmla="*/ 0 w 3174571"/>
              <a:gd name="connsiteY0" fmla="*/ 0 h 2338062"/>
              <a:gd name="connsiteX1" fmla="*/ 3174571 w 3174571"/>
              <a:gd name="connsiteY1" fmla="*/ 0 h 2338062"/>
              <a:gd name="connsiteX2" fmla="*/ 3174571 w 3174571"/>
              <a:gd name="connsiteY2" fmla="*/ 2338062 h 2338062"/>
              <a:gd name="connsiteX3" fmla="*/ 0 w 3174571"/>
              <a:gd name="connsiteY3" fmla="*/ 2338062 h 2338062"/>
            </a:gdLst>
            <a:ahLst/>
            <a:cxnLst>
              <a:cxn ang="0">
                <a:pos x="connsiteX0" y="connsiteY0"/>
              </a:cxn>
              <a:cxn ang="0">
                <a:pos x="connsiteX1" y="connsiteY1"/>
              </a:cxn>
              <a:cxn ang="0">
                <a:pos x="connsiteX2" y="connsiteY2"/>
              </a:cxn>
              <a:cxn ang="0">
                <a:pos x="connsiteX3" y="connsiteY3"/>
              </a:cxn>
            </a:cxnLst>
            <a:rect l="l" t="t" r="r" b="b"/>
            <a:pathLst>
              <a:path w="3174571" h="2338062">
                <a:moveTo>
                  <a:pt x="0" y="0"/>
                </a:moveTo>
                <a:lnTo>
                  <a:pt x="3174571" y="0"/>
                </a:lnTo>
                <a:lnTo>
                  <a:pt x="3174571" y="2338062"/>
                </a:lnTo>
                <a:lnTo>
                  <a:pt x="0" y="2338062"/>
                </a:lnTo>
                <a:close/>
              </a:path>
            </a:pathLst>
          </a:custGeom>
          <a:solidFill>
            <a:schemeClr val="bg1">
              <a:lumMod val="95000"/>
              <a:alpha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60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16624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4" decel="10000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750" fill="hold"/>
                                        <p:tgtEl>
                                          <p:spTgt spid="8"/>
                                        </p:tgtEl>
                                        <p:attrNameLst>
                                          <p:attrName>ppt_x</p:attrName>
                                        </p:attrNameLst>
                                      </p:cBhvr>
                                      <p:tavLst>
                                        <p:tav tm="0">
                                          <p:val>
                                            <p:strVal val="#ppt_x"/>
                                          </p:val>
                                        </p:tav>
                                        <p:tav tm="100000">
                                          <p:val>
                                            <p:strVal val="#ppt_x"/>
                                          </p:val>
                                        </p:tav>
                                      </p:tavLst>
                                    </p:anim>
                                    <p:anim calcmode="lin" valueType="num">
                                      <p:cBhvr additive="base">
                                        <p:cTn id="15"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aragely - 15">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AAC75E0-DD09-4F42-A064-BE13F3C08810}"/>
              </a:ext>
            </a:extLst>
          </p:cNvPr>
          <p:cNvSpPr/>
          <p:nvPr userDrawn="1"/>
        </p:nvSpPr>
        <p:spPr>
          <a:xfrm>
            <a:off x="7849890" y="856524"/>
            <a:ext cx="6574232" cy="6858002"/>
          </a:xfrm>
          <a:custGeom>
            <a:avLst/>
            <a:gdLst>
              <a:gd name="connsiteX0" fmla="*/ 4798270 w 6574232"/>
              <a:gd name="connsiteY0" fmla="*/ 0 h 6858002"/>
              <a:gd name="connsiteX1" fmla="*/ 6574232 w 6574232"/>
              <a:gd name="connsiteY1" fmla="*/ 0 h 6858002"/>
              <a:gd name="connsiteX2" fmla="*/ 6574232 w 6574232"/>
              <a:gd name="connsiteY2" fmla="*/ 2983829 h 6858002"/>
              <a:gd name="connsiteX3" fmla="*/ 3863628 w 6574232"/>
              <a:gd name="connsiteY3" fmla="*/ 6858002 h 6858002"/>
              <a:gd name="connsiteX4" fmla="*/ 0 w 6574232"/>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232" h="6858002">
                <a:moveTo>
                  <a:pt x="4798270" y="0"/>
                </a:moveTo>
                <a:lnTo>
                  <a:pt x="6574232" y="0"/>
                </a:lnTo>
                <a:lnTo>
                  <a:pt x="6574232" y="2983829"/>
                </a:lnTo>
                <a:lnTo>
                  <a:pt x="3863628" y="6858002"/>
                </a:lnTo>
                <a:lnTo>
                  <a:pt x="0" y="6858002"/>
                </a:lnTo>
                <a:close/>
              </a:path>
            </a:pathLst>
          </a:custGeom>
          <a:solidFill>
            <a:schemeClr val="accent3">
              <a:alpha val="1318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Picture Placeholder 10">
            <a:extLst>
              <a:ext uri="{FF2B5EF4-FFF2-40B4-BE49-F238E27FC236}">
                <a16:creationId xmlns:a16="http://schemas.microsoft.com/office/drawing/2014/main" id="{C23D145A-88D4-4078-91F7-208E5D2EF5F8}"/>
              </a:ext>
            </a:extLst>
          </p:cNvPr>
          <p:cNvSpPr>
            <a:spLocks noGrp="1"/>
          </p:cNvSpPr>
          <p:nvPr userDrawn="1">
            <p:ph type="pic" sz="quarter" idx="10" hasCustomPrompt="1"/>
          </p:nvPr>
        </p:nvSpPr>
        <p:spPr>
          <a:xfrm>
            <a:off x="601830" y="2211746"/>
            <a:ext cx="2573086" cy="3702304"/>
          </a:xfrm>
          <a:custGeom>
            <a:avLst/>
            <a:gdLst>
              <a:gd name="connsiteX0" fmla="*/ 0 w 2573086"/>
              <a:gd name="connsiteY0" fmla="*/ 0 h 3336593"/>
              <a:gd name="connsiteX1" fmla="*/ 2573086 w 2573086"/>
              <a:gd name="connsiteY1" fmla="*/ 0 h 3336593"/>
              <a:gd name="connsiteX2" fmla="*/ 2573086 w 2573086"/>
              <a:gd name="connsiteY2" fmla="*/ 3336593 h 3336593"/>
              <a:gd name="connsiteX3" fmla="*/ 0 w 2573086"/>
              <a:gd name="connsiteY3" fmla="*/ 3336593 h 3336593"/>
            </a:gdLst>
            <a:ahLst/>
            <a:cxnLst>
              <a:cxn ang="0">
                <a:pos x="connsiteX0" y="connsiteY0"/>
              </a:cxn>
              <a:cxn ang="0">
                <a:pos x="connsiteX1" y="connsiteY1"/>
              </a:cxn>
              <a:cxn ang="0">
                <a:pos x="connsiteX2" y="connsiteY2"/>
              </a:cxn>
              <a:cxn ang="0">
                <a:pos x="connsiteX3" y="connsiteY3"/>
              </a:cxn>
            </a:cxnLst>
            <a:rect l="l" t="t" r="r" b="b"/>
            <a:pathLst>
              <a:path w="2573086" h="3336593">
                <a:moveTo>
                  <a:pt x="0" y="0"/>
                </a:moveTo>
                <a:lnTo>
                  <a:pt x="2573086" y="0"/>
                </a:lnTo>
                <a:lnTo>
                  <a:pt x="2573086" y="3336593"/>
                </a:lnTo>
                <a:lnTo>
                  <a:pt x="0" y="3336593"/>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9" name="Picture Placeholder 18">
            <a:extLst>
              <a:ext uri="{FF2B5EF4-FFF2-40B4-BE49-F238E27FC236}">
                <a16:creationId xmlns:a16="http://schemas.microsoft.com/office/drawing/2014/main" id="{E09B4B0D-7710-45D2-9016-B8DCEB1CA80D}"/>
              </a:ext>
            </a:extLst>
          </p:cNvPr>
          <p:cNvSpPr>
            <a:spLocks noGrp="1"/>
          </p:cNvSpPr>
          <p:nvPr>
            <p:ph type="pic" sz="quarter" idx="14" hasCustomPrompt="1"/>
          </p:nvPr>
        </p:nvSpPr>
        <p:spPr>
          <a:xfrm>
            <a:off x="3406915" y="2211746"/>
            <a:ext cx="2573086" cy="3702304"/>
          </a:xfrm>
          <a:custGeom>
            <a:avLst/>
            <a:gdLst>
              <a:gd name="connsiteX0" fmla="*/ 0 w 2573086"/>
              <a:gd name="connsiteY0" fmla="*/ 0 h 3336593"/>
              <a:gd name="connsiteX1" fmla="*/ 2573086 w 2573086"/>
              <a:gd name="connsiteY1" fmla="*/ 0 h 3336593"/>
              <a:gd name="connsiteX2" fmla="*/ 2573086 w 2573086"/>
              <a:gd name="connsiteY2" fmla="*/ 3336593 h 3336593"/>
              <a:gd name="connsiteX3" fmla="*/ 0 w 2573086"/>
              <a:gd name="connsiteY3" fmla="*/ 3336593 h 3336593"/>
            </a:gdLst>
            <a:ahLst/>
            <a:cxnLst>
              <a:cxn ang="0">
                <a:pos x="connsiteX0" y="connsiteY0"/>
              </a:cxn>
              <a:cxn ang="0">
                <a:pos x="connsiteX1" y="connsiteY1"/>
              </a:cxn>
              <a:cxn ang="0">
                <a:pos x="connsiteX2" y="connsiteY2"/>
              </a:cxn>
              <a:cxn ang="0">
                <a:pos x="connsiteX3" y="connsiteY3"/>
              </a:cxn>
            </a:cxnLst>
            <a:rect l="l" t="t" r="r" b="b"/>
            <a:pathLst>
              <a:path w="2573086" h="3336593">
                <a:moveTo>
                  <a:pt x="0" y="0"/>
                </a:moveTo>
                <a:lnTo>
                  <a:pt x="2573086" y="0"/>
                </a:lnTo>
                <a:lnTo>
                  <a:pt x="2573086" y="3336593"/>
                </a:lnTo>
                <a:lnTo>
                  <a:pt x="0" y="3336593"/>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0" name="Picture Placeholder 19">
            <a:extLst>
              <a:ext uri="{FF2B5EF4-FFF2-40B4-BE49-F238E27FC236}">
                <a16:creationId xmlns:a16="http://schemas.microsoft.com/office/drawing/2014/main" id="{1996125A-E003-4214-A9C2-48B57AA0AEA3}"/>
              </a:ext>
            </a:extLst>
          </p:cNvPr>
          <p:cNvSpPr>
            <a:spLocks noGrp="1"/>
          </p:cNvSpPr>
          <p:nvPr>
            <p:ph type="pic" sz="quarter" idx="15" hasCustomPrompt="1"/>
          </p:nvPr>
        </p:nvSpPr>
        <p:spPr>
          <a:xfrm>
            <a:off x="6212000" y="2211746"/>
            <a:ext cx="2573086" cy="3702304"/>
          </a:xfrm>
          <a:custGeom>
            <a:avLst/>
            <a:gdLst>
              <a:gd name="connsiteX0" fmla="*/ 0 w 2573086"/>
              <a:gd name="connsiteY0" fmla="*/ 0 h 3336593"/>
              <a:gd name="connsiteX1" fmla="*/ 2573086 w 2573086"/>
              <a:gd name="connsiteY1" fmla="*/ 0 h 3336593"/>
              <a:gd name="connsiteX2" fmla="*/ 2573086 w 2573086"/>
              <a:gd name="connsiteY2" fmla="*/ 3336593 h 3336593"/>
              <a:gd name="connsiteX3" fmla="*/ 0 w 2573086"/>
              <a:gd name="connsiteY3" fmla="*/ 3336593 h 3336593"/>
            </a:gdLst>
            <a:ahLst/>
            <a:cxnLst>
              <a:cxn ang="0">
                <a:pos x="connsiteX0" y="connsiteY0"/>
              </a:cxn>
              <a:cxn ang="0">
                <a:pos x="connsiteX1" y="connsiteY1"/>
              </a:cxn>
              <a:cxn ang="0">
                <a:pos x="connsiteX2" y="connsiteY2"/>
              </a:cxn>
              <a:cxn ang="0">
                <a:pos x="connsiteX3" y="connsiteY3"/>
              </a:cxn>
            </a:cxnLst>
            <a:rect l="l" t="t" r="r" b="b"/>
            <a:pathLst>
              <a:path w="2573086" h="3336593">
                <a:moveTo>
                  <a:pt x="0" y="0"/>
                </a:moveTo>
                <a:lnTo>
                  <a:pt x="2573086" y="0"/>
                </a:lnTo>
                <a:lnTo>
                  <a:pt x="2573086" y="3336593"/>
                </a:lnTo>
                <a:lnTo>
                  <a:pt x="0" y="3336593"/>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1" name="Picture Placeholder 20">
            <a:extLst>
              <a:ext uri="{FF2B5EF4-FFF2-40B4-BE49-F238E27FC236}">
                <a16:creationId xmlns:a16="http://schemas.microsoft.com/office/drawing/2014/main" id="{0ABB0574-705B-48B7-8F4C-983B1F8D302A}"/>
              </a:ext>
            </a:extLst>
          </p:cNvPr>
          <p:cNvSpPr>
            <a:spLocks noGrp="1"/>
          </p:cNvSpPr>
          <p:nvPr>
            <p:ph type="pic" sz="quarter" idx="16" hasCustomPrompt="1"/>
          </p:nvPr>
        </p:nvSpPr>
        <p:spPr>
          <a:xfrm>
            <a:off x="9017085" y="2211746"/>
            <a:ext cx="2573086" cy="3702304"/>
          </a:xfrm>
          <a:custGeom>
            <a:avLst/>
            <a:gdLst>
              <a:gd name="connsiteX0" fmla="*/ 0 w 2573086"/>
              <a:gd name="connsiteY0" fmla="*/ 0 h 3336593"/>
              <a:gd name="connsiteX1" fmla="*/ 2573086 w 2573086"/>
              <a:gd name="connsiteY1" fmla="*/ 0 h 3336593"/>
              <a:gd name="connsiteX2" fmla="*/ 2573086 w 2573086"/>
              <a:gd name="connsiteY2" fmla="*/ 3336593 h 3336593"/>
              <a:gd name="connsiteX3" fmla="*/ 0 w 2573086"/>
              <a:gd name="connsiteY3" fmla="*/ 3336593 h 3336593"/>
            </a:gdLst>
            <a:ahLst/>
            <a:cxnLst>
              <a:cxn ang="0">
                <a:pos x="connsiteX0" y="connsiteY0"/>
              </a:cxn>
              <a:cxn ang="0">
                <a:pos x="connsiteX1" y="connsiteY1"/>
              </a:cxn>
              <a:cxn ang="0">
                <a:pos x="connsiteX2" y="connsiteY2"/>
              </a:cxn>
              <a:cxn ang="0">
                <a:pos x="connsiteX3" y="connsiteY3"/>
              </a:cxn>
            </a:cxnLst>
            <a:rect l="l" t="t" r="r" b="b"/>
            <a:pathLst>
              <a:path w="2573086" h="3336593">
                <a:moveTo>
                  <a:pt x="0" y="0"/>
                </a:moveTo>
                <a:lnTo>
                  <a:pt x="2573086" y="0"/>
                </a:lnTo>
                <a:lnTo>
                  <a:pt x="2573086" y="3336593"/>
                </a:lnTo>
                <a:lnTo>
                  <a:pt x="0" y="3336593"/>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30" name="Parallelogram 22">
            <a:extLst>
              <a:ext uri="{FF2B5EF4-FFF2-40B4-BE49-F238E27FC236}">
                <a16:creationId xmlns:a16="http://schemas.microsoft.com/office/drawing/2014/main" id="{06B08EF7-287D-8F4E-AF16-3152C8A3E520}"/>
              </a:ext>
            </a:extLst>
          </p:cNvPr>
          <p:cNvSpPr/>
          <p:nvPr userDrawn="1"/>
        </p:nvSpPr>
        <p:spPr>
          <a:xfrm>
            <a:off x="-2655482" y="-905757"/>
            <a:ext cx="5310963" cy="4068539"/>
          </a:xfrm>
          <a:prstGeom prst="parallelogram">
            <a:avLst>
              <a:gd name="adj" fmla="val 69966"/>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2" name="Picture 1" descr="Logo, company name&#10;&#10;Description automatically generated">
            <a:extLst>
              <a:ext uri="{FF2B5EF4-FFF2-40B4-BE49-F238E27FC236}">
                <a16:creationId xmlns:a16="http://schemas.microsoft.com/office/drawing/2014/main" id="{B80FF3FA-32DC-C277-8EA2-8C4B3E46E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0325" y="6024704"/>
            <a:ext cx="1465746" cy="833296"/>
          </a:xfrm>
          <a:prstGeom prst="rect">
            <a:avLst/>
          </a:prstGeom>
        </p:spPr>
      </p:pic>
    </p:spTree>
    <p:extLst>
      <p:ext uri="{BB962C8B-B14F-4D97-AF65-F5344CB8AC3E}">
        <p14:creationId xmlns:p14="http://schemas.microsoft.com/office/powerpoint/2010/main" val="10846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750" fill="hold"/>
                                        <p:tgtEl>
                                          <p:spTgt spid="21"/>
                                        </p:tgtEl>
                                        <p:attrNameLst>
                                          <p:attrName>ppt_x</p:attrName>
                                        </p:attrNameLst>
                                      </p:cBhvr>
                                      <p:tavLst>
                                        <p:tav tm="0">
                                          <p:val>
                                            <p:strVal val="#ppt_x"/>
                                          </p:val>
                                        </p:tav>
                                        <p:tav tm="100000">
                                          <p:val>
                                            <p:strVal val="#ppt_x"/>
                                          </p:val>
                                        </p:tav>
                                      </p:tavLst>
                                    </p:anim>
                                    <p:anim calcmode="lin" valueType="num">
                                      <p:cBhvr additive="base">
                                        <p:cTn id="24" dur="75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50" fill="hold"/>
                                        <p:tgtEl>
                                          <p:spTgt spid="30"/>
                                        </p:tgtEl>
                                        <p:attrNameLst>
                                          <p:attrName>ppt_x</p:attrName>
                                        </p:attrNameLst>
                                      </p:cBhvr>
                                      <p:tavLst>
                                        <p:tav tm="0">
                                          <p:val>
                                            <p:strVal val="1+#ppt_w/2"/>
                                          </p:val>
                                        </p:tav>
                                        <p:tav tm="100000">
                                          <p:val>
                                            <p:strVal val="#ppt_x"/>
                                          </p:val>
                                        </p:tav>
                                      </p:tavLst>
                                    </p:anim>
                                    <p:anim calcmode="lin" valueType="num">
                                      <p:cBhvr additive="base">
                                        <p:cTn id="2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9" grpId="0"/>
      <p:bldP spid="20" grpId="0"/>
      <p:bldP spid="21" grpId="0"/>
      <p:bldP spid="3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ragely - 16">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28A67FA-5B96-4336-84A5-75BF6E53E028}"/>
              </a:ext>
            </a:extLst>
          </p:cNvPr>
          <p:cNvSpPr>
            <a:spLocks noGrp="1"/>
          </p:cNvSpPr>
          <p:nvPr>
            <p:ph type="pic" sz="quarter" idx="10" hasCustomPrompt="1"/>
          </p:nvPr>
        </p:nvSpPr>
        <p:spPr>
          <a:xfrm>
            <a:off x="1" y="873125"/>
            <a:ext cx="7481835" cy="2422450"/>
          </a:xfrm>
          <a:custGeom>
            <a:avLst/>
            <a:gdLst>
              <a:gd name="connsiteX0" fmla="*/ 0 w 7481835"/>
              <a:gd name="connsiteY0" fmla="*/ 0 h 2422450"/>
              <a:gd name="connsiteX1" fmla="*/ 7481835 w 7481835"/>
              <a:gd name="connsiteY1" fmla="*/ 0 h 2422450"/>
              <a:gd name="connsiteX2" fmla="*/ 5786944 w 7481835"/>
              <a:gd name="connsiteY2" fmla="*/ 2422450 h 2422450"/>
              <a:gd name="connsiteX3" fmla="*/ 0 w 7481835"/>
              <a:gd name="connsiteY3" fmla="*/ 2422450 h 2422450"/>
            </a:gdLst>
            <a:ahLst/>
            <a:cxnLst>
              <a:cxn ang="0">
                <a:pos x="connsiteX0" y="connsiteY0"/>
              </a:cxn>
              <a:cxn ang="0">
                <a:pos x="connsiteX1" y="connsiteY1"/>
              </a:cxn>
              <a:cxn ang="0">
                <a:pos x="connsiteX2" y="connsiteY2"/>
              </a:cxn>
              <a:cxn ang="0">
                <a:pos x="connsiteX3" y="connsiteY3"/>
              </a:cxn>
            </a:cxnLst>
            <a:rect l="l" t="t" r="r" b="b"/>
            <a:pathLst>
              <a:path w="7481835" h="2422450">
                <a:moveTo>
                  <a:pt x="0" y="0"/>
                </a:moveTo>
                <a:lnTo>
                  <a:pt x="7481835" y="0"/>
                </a:lnTo>
                <a:lnTo>
                  <a:pt x="5786944" y="2422450"/>
                </a:lnTo>
                <a:lnTo>
                  <a:pt x="0" y="242245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8" name="Picture Placeholder 7">
            <a:extLst>
              <a:ext uri="{FF2B5EF4-FFF2-40B4-BE49-F238E27FC236}">
                <a16:creationId xmlns:a16="http://schemas.microsoft.com/office/drawing/2014/main" id="{CDC3EAC2-CBCD-425B-91FE-CA2C723B379B}"/>
              </a:ext>
            </a:extLst>
          </p:cNvPr>
          <p:cNvSpPr>
            <a:spLocks noGrp="1"/>
          </p:cNvSpPr>
          <p:nvPr>
            <p:ph type="pic" sz="quarter" idx="12" hasCustomPrompt="1"/>
          </p:nvPr>
        </p:nvSpPr>
        <p:spPr>
          <a:xfrm>
            <a:off x="5622612" y="1184091"/>
            <a:ext cx="1803174" cy="1800518"/>
          </a:xfrm>
          <a:custGeom>
            <a:avLst/>
            <a:gdLst>
              <a:gd name="connsiteX0" fmla="*/ 0 w 1803174"/>
              <a:gd name="connsiteY0" fmla="*/ 0 h 1800518"/>
              <a:gd name="connsiteX1" fmla="*/ 1803174 w 1803174"/>
              <a:gd name="connsiteY1" fmla="*/ 0 h 1800518"/>
              <a:gd name="connsiteX2" fmla="*/ 1803174 w 1803174"/>
              <a:gd name="connsiteY2" fmla="*/ 1800518 h 1800518"/>
              <a:gd name="connsiteX3" fmla="*/ 0 w 1803174"/>
              <a:gd name="connsiteY3" fmla="*/ 1800518 h 1800518"/>
            </a:gdLst>
            <a:ahLst/>
            <a:cxnLst>
              <a:cxn ang="0">
                <a:pos x="connsiteX0" y="connsiteY0"/>
              </a:cxn>
              <a:cxn ang="0">
                <a:pos x="connsiteX1" y="connsiteY1"/>
              </a:cxn>
              <a:cxn ang="0">
                <a:pos x="connsiteX2" y="connsiteY2"/>
              </a:cxn>
              <a:cxn ang="0">
                <a:pos x="connsiteX3" y="connsiteY3"/>
              </a:cxn>
            </a:cxnLst>
            <a:rect l="l" t="t" r="r" b="b"/>
            <a:pathLst>
              <a:path w="1803174" h="1800518">
                <a:moveTo>
                  <a:pt x="0" y="0"/>
                </a:moveTo>
                <a:lnTo>
                  <a:pt x="1803174" y="0"/>
                </a:lnTo>
                <a:lnTo>
                  <a:pt x="1803174" y="1800518"/>
                </a:lnTo>
                <a:lnTo>
                  <a:pt x="0" y="1800518"/>
                </a:lnTo>
                <a:close/>
              </a:path>
            </a:pathLst>
          </a:custGeom>
        </p:spPr>
        <p:txBody>
          <a:bodyPr/>
          <a:lstStyle>
            <a:lvl1pPr>
              <a:defRPr lang="id-ID" sz="1600">
                <a:solidFill>
                  <a:schemeClr val="bg1">
                    <a:lumMod val="65000"/>
                  </a:schemeClr>
                </a:solidFill>
              </a:defRPr>
            </a:lvl1pPr>
          </a:lstStyle>
          <a:p>
            <a:pPr lvl="0" algn="ctr"/>
            <a:r>
              <a:rPr lang="en-US"/>
              <a:t>Image Place Holder</a:t>
            </a:r>
            <a:endParaRPr lang="id-ID"/>
          </a:p>
        </p:txBody>
      </p:sp>
      <p:sp>
        <p:nvSpPr>
          <p:cNvPr id="16" name="Picture Placeholder 15">
            <a:extLst>
              <a:ext uri="{FF2B5EF4-FFF2-40B4-BE49-F238E27FC236}">
                <a16:creationId xmlns:a16="http://schemas.microsoft.com/office/drawing/2014/main" id="{4C67E1AD-83D1-484A-9862-F6A45E0BEB88}"/>
              </a:ext>
            </a:extLst>
          </p:cNvPr>
          <p:cNvSpPr>
            <a:spLocks noGrp="1"/>
          </p:cNvSpPr>
          <p:nvPr>
            <p:ph type="pic" sz="quarter" idx="11" hasCustomPrompt="1"/>
          </p:nvPr>
        </p:nvSpPr>
        <p:spPr>
          <a:xfrm>
            <a:off x="4710167" y="3562426"/>
            <a:ext cx="7481835" cy="2422450"/>
          </a:xfrm>
          <a:custGeom>
            <a:avLst/>
            <a:gdLst>
              <a:gd name="connsiteX0" fmla="*/ 1694891 w 7481835"/>
              <a:gd name="connsiteY0" fmla="*/ 0 h 2422450"/>
              <a:gd name="connsiteX1" fmla="*/ 7481835 w 7481835"/>
              <a:gd name="connsiteY1" fmla="*/ 0 h 2422450"/>
              <a:gd name="connsiteX2" fmla="*/ 7481835 w 7481835"/>
              <a:gd name="connsiteY2" fmla="*/ 2422450 h 2422450"/>
              <a:gd name="connsiteX3" fmla="*/ 0 w 7481835"/>
              <a:gd name="connsiteY3" fmla="*/ 2422450 h 2422450"/>
            </a:gdLst>
            <a:ahLst/>
            <a:cxnLst>
              <a:cxn ang="0">
                <a:pos x="connsiteX0" y="connsiteY0"/>
              </a:cxn>
              <a:cxn ang="0">
                <a:pos x="connsiteX1" y="connsiteY1"/>
              </a:cxn>
              <a:cxn ang="0">
                <a:pos x="connsiteX2" y="connsiteY2"/>
              </a:cxn>
              <a:cxn ang="0">
                <a:pos x="connsiteX3" y="connsiteY3"/>
              </a:cxn>
            </a:cxnLst>
            <a:rect l="l" t="t" r="r" b="b"/>
            <a:pathLst>
              <a:path w="7481835" h="2422450">
                <a:moveTo>
                  <a:pt x="1694891" y="0"/>
                </a:moveTo>
                <a:lnTo>
                  <a:pt x="7481835" y="0"/>
                </a:lnTo>
                <a:lnTo>
                  <a:pt x="7481835" y="2422450"/>
                </a:lnTo>
                <a:lnTo>
                  <a:pt x="0" y="242245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9" name="Picture Placeholder 8">
            <a:extLst>
              <a:ext uri="{FF2B5EF4-FFF2-40B4-BE49-F238E27FC236}">
                <a16:creationId xmlns:a16="http://schemas.microsoft.com/office/drawing/2014/main" id="{F846DE1D-EF24-4CDB-800F-9AF718A38D10}"/>
              </a:ext>
            </a:extLst>
          </p:cNvPr>
          <p:cNvSpPr>
            <a:spLocks noGrp="1"/>
          </p:cNvSpPr>
          <p:nvPr>
            <p:ph type="pic" sz="quarter" idx="13" hasCustomPrompt="1"/>
          </p:nvPr>
        </p:nvSpPr>
        <p:spPr>
          <a:xfrm>
            <a:off x="4767541" y="3873392"/>
            <a:ext cx="1803174" cy="1800518"/>
          </a:xfrm>
          <a:custGeom>
            <a:avLst/>
            <a:gdLst>
              <a:gd name="connsiteX0" fmla="*/ 0 w 1803174"/>
              <a:gd name="connsiteY0" fmla="*/ 0 h 1800518"/>
              <a:gd name="connsiteX1" fmla="*/ 1803174 w 1803174"/>
              <a:gd name="connsiteY1" fmla="*/ 0 h 1800518"/>
              <a:gd name="connsiteX2" fmla="*/ 1803174 w 1803174"/>
              <a:gd name="connsiteY2" fmla="*/ 1800518 h 1800518"/>
              <a:gd name="connsiteX3" fmla="*/ 0 w 1803174"/>
              <a:gd name="connsiteY3" fmla="*/ 1800518 h 1800518"/>
            </a:gdLst>
            <a:ahLst/>
            <a:cxnLst>
              <a:cxn ang="0">
                <a:pos x="connsiteX0" y="connsiteY0"/>
              </a:cxn>
              <a:cxn ang="0">
                <a:pos x="connsiteX1" y="connsiteY1"/>
              </a:cxn>
              <a:cxn ang="0">
                <a:pos x="connsiteX2" y="connsiteY2"/>
              </a:cxn>
              <a:cxn ang="0">
                <a:pos x="connsiteX3" y="connsiteY3"/>
              </a:cxn>
            </a:cxnLst>
            <a:rect l="l" t="t" r="r" b="b"/>
            <a:pathLst>
              <a:path w="1803174" h="1800518">
                <a:moveTo>
                  <a:pt x="0" y="0"/>
                </a:moveTo>
                <a:lnTo>
                  <a:pt x="1803174" y="0"/>
                </a:lnTo>
                <a:lnTo>
                  <a:pt x="1803174" y="1800518"/>
                </a:lnTo>
                <a:lnTo>
                  <a:pt x="0" y="1800518"/>
                </a:lnTo>
                <a:close/>
              </a:path>
            </a:pathLst>
          </a:custGeom>
        </p:spPr>
        <p:txBody>
          <a:bodyPr/>
          <a:lstStyle>
            <a:lvl1pPr>
              <a:defRPr lang="id-ID" sz="160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6708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aragely - 1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667B2DC-20EB-4A1C-ACE5-A9239117542F}"/>
              </a:ext>
            </a:extLst>
          </p:cNvPr>
          <p:cNvSpPr>
            <a:spLocks noGrp="1"/>
          </p:cNvSpPr>
          <p:nvPr>
            <p:ph type="pic" sz="quarter" idx="10" hasCustomPrompt="1"/>
          </p:nvPr>
        </p:nvSpPr>
        <p:spPr>
          <a:xfrm>
            <a:off x="5618282" y="2"/>
            <a:ext cx="6573718" cy="6857999"/>
          </a:xfrm>
          <a:custGeom>
            <a:avLst/>
            <a:gdLst>
              <a:gd name="connsiteX0" fmla="*/ 4798267 w 6573718"/>
              <a:gd name="connsiteY0" fmla="*/ 0 h 6857999"/>
              <a:gd name="connsiteX1" fmla="*/ 6573718 w 6573718"/>
              <a:gd name="connsiteY1" fmla="*/ 0 h 6857999"/>
              <a:gd name="connsiteX2" fmla="*/ 6573718 w 6573718"/>
              <a:gd name="connsiteY2" fmla="*/ 6857999 h 6857999"/>
              <a:gd name="connsiteX3" fmla="*/ 0 w 657371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573718" h="6857999">
                <a:moveTo>
                  <a:pt x="4798267" y="0"/>
                </a:moveTo>
                <a:lnTo>
                  <a:pt x="6573718" y="0"/>
                </a:lnTo>
                <a:lnTo>
                  <a:pt x="6573718" y="6857999"/>
                </a:lnTo>
                <a:lnTo>
                  <a:pt x="0" y="6857999"/>
                </a:lnTo>
                <a:close/>
              </a:path>
            </a:pathLst>
          </a:custGeom>
        </p:spPr>
        <p:txBody>
          <a:bodyPr/>
          <a:lstStyle>
            <a:lvl1pPr>
              <a:defRPr lang="id-ID" sz="1600" dirty="0" smtClean="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56596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aragely - Blank Grey">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A5156038-7582-2B46-A652-C60ADCEB6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33115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aragely - 18">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F799F41-908E-46C0-9816-B04C810D3486}"/>
              </a:ext>
            </a:extLst>
          </p:cNvPr>
          <p:cNvSpPr/>
          <p:nvPr userDrawn="1"/>
        </p:nvSpPr>
        <p:spPr>
          <a:xfrm>
            <a:off x="5617768" y="-2"/>
            <a:ext cx="6574232" cy="6858002"/>
          </a:xfrm>
          <a:custGeom>
            <a:avLst/>
            <a:gdLst>
              <a:gd name="connsiteX0" fmla="*/ 4798270 w 6574232"/>
              <a:gd name="connsiteY0" fmla="*/ 0 h 6858002"/>
              <a:gd name="connsiteX1" fmla="*/ 6574232 w 6574232"/>
              <a:gd name="connsiteY1" fmla="*/ 0 h 6858002"/>
              <a:gd name="connsiteX2" fmla="*/ 6574232 w 6574232"/>
              <a:gd name="connsiteY2" fmla="*/ 2983829 h 6858002"/>
              <a:gd name="connsiteX3" fmla="*/ 3863628 w 6574232"/>
              <a:gd name="connsiteY3" fmla="*/ 6858002 h 6858002"/>
              <a:gd name="connsiteX4" fmla="*/ 0 w 6574232"/>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232" h="6858002">
                <a:moveTo>
                  <a:pt x="4798270" y="0"/>
                </a:moveTo>
                <a:lnTo>
                  <a:pt x="6574232" y="0"/>
                </a:lnTo>
                <a:lnTo>
                  <a:pt x="6574232" y="2983829"/>
                </a:lnTo>
                <a:lnTo>
                  <a:pt x="3863628" y="6858002"/>
                </a:lnTo>
                <a:lnTo>
                  <a:pt x="0" y="6858002"/>
                </a:lnTo>
                <a:close/>
              </a:path>
            </a:pathLst>
          </a:custGeom>
          <a:solidFill>
            <a:schemeClr val="bg1">
              <a:lumMod val="95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812ECA6-E8A3-41CC-B182-A380F93B4D35}"/>
              </a:ext>
            </a:extLst>
          </p:cNvPr>
          <p:cNvSpPr/>
          <p:nvPr userDrawn="1"/>
        </p:nvSpPr>
        <p:spPr>
          <a:xfrm>
            <a:off x="6116102" y="2"/>
            <a:ext cx="6075899" cy="6075899"/>
          </a:xfrm>
          <a:custGeom>
            <a:avLst/>
            <a:gdLst>
              <a:gd name="connsiteX0" fmla="*/ 0 w 6075899"/>
              <a:gd name="connsiteY0" fmla="*/ 0 h 6075899"/>
              <a:gd name="connsiteX1" fmla="*/ 2274573 w 6075899"/>
              <a:gd name="connsiteY1" fmla="*/ 0 h 6075899"/>
              <a:gd name="connsiteX2" fmla="*/ 2279519 w 6075899"/>
              <a:gd name="connsiteY2" fmla="*/ 195615 h 6075899"/>
              <a:gd name="connsiteX3" fmla="*/ 6075899 w 6075899"/>
              <a:gd name="connsiteY3" fmla="*/ 3801325 h 6075899"/>
              <a:gd name="connsiteX4" fmla="*/ 6075899 w 6075899"/>
              <a:gd name="connsiteY4" fmla="*/ 6075899 h 6075899"/>
              <a:gd name="connsiteX5" fmla="*/ 7905 w 6075899"/>
              <a:gd name="connsiteY5" fmla="*/ 312664 h 607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5899" h="6075899">
                <a:moveTo>
                  <a:pt x="0" y="0"/>
                </a:moveTo>
                <a:lnTo>
                  <a:pt x="2274573" y="0"/>
                </a:lnTo>
                <a:lnTo>
                  <a:pt x="2279519" y="195615"/>
                </a:lnTo>
                <a:cubicBezTo>
                  <a:pt x="2381331" y="2204121"/>
                  <a:pt x="4042092" y="3801325"/>
                  <a:pt x="6075899" y="3801325"/>
                </a:cubicBezTo>
                <a:lnTo>
                  <a:pt x="6075899" y="6075899"/>
                </a:lnTo>
                <a:cubicBezTo>
                  <a:pt x="2825136" y="6075899"/>
                  <a:pt x="170637" y="3522987"/>
                  <a:pt x="7905" y="312664"/>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63"/>
            <a:endParaRPr lang="id-ID"/>
          </a:p>
        </p:txBody>
      </p:sp>
      <p:sp>
        <p:nvSpPr>
          <p:cNvPr id="10" name="Parallelogram 9">
            <a:extLst>
              <a:ext uri="{FF2B5EF4-FFF2-40B4-BE49-F238E27FC236}">
                <a16:creationId xmlns:a16="http://schemas.microsoft.com/office/drawing/2014/main" id="{3ED57C77-AA94-44AF-B959-DC5F3FA57BC7}"/>
              </a:ext>
            </a:extLst>
          </p:cNvPr>
          <p:cNvSpPr/>
          <p:nvPr userDrawn="1"/>
        </p:nvSpPr>
        <p:spPr>
          <a:xfrm>
            <a:off x="7318524" y="1827808"/>
            <a:ext cx="4873476" cy="4157067"/>
          </a:xfrm>
          <a:prstGeom prst="parallelogram">
            <a:avLst>
              <a:gd name="adj" fmla="val 69966"/>
            </a:avLst>
          </a:prstGeom>
          <a:gradFill>
            <a:gsLst>
              <a:gs pos="0">
                <a:schemeClr val="accent1"/>
              </a:gs>
              <a:gs pos="100000">
                <a:schemeClr val="accent4"/>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 name="Parallelogram 10">
            <a:extLst>
              <a:ext uri="{FF2B5EF4-FFF2-40B4-BE49-F238E27FC236}">
                <a16:creationId xmlns:a16="http://schemas.microsoft.com/office/drawing/2014/main" id="{4FD7D9B7-9C62-48CC-AFDD-B9B207F2B636}"/>
              </a:ext>
            </a:extLst>
          </p:cNvPr>
          <p:cNvSpPr/>
          <p:nvPr userDrawn="1"/>
        </p:nvSpPr>
        <p:spPr>
          <a:xfrm>
            <a:off x="5770344" y="873125"/>
            <a:ext cx="3171143" cy="2638269"/>
          </a:xfrm>
          <a:prstGeom prst="parallelogram">
            <a:avLst>
              <a:gd name="adj" fmla="val 6996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6" name="Picture Placeholder 5">
            <a:extLst>
              <a:ext uri="{FF2B5EF4-FFF2-40B4-BE49-F238E27FC236}">
                <a16:creationId xmlns:a16="http://schemas.microsoft.com/office/drawing/2014/main" id="{E33AD160-CBCA-441E-9B54-9D33919678C9}"/>
              </a:ext>
            </a:extLst>
          </p:cNvPr>
          <p:cNvSpPr>
            <a:spLocks noGrp="1"/>
          </p:cNvSpPr>
          <p:nvPr>
            <p:ph type="pic" sz="quarter" idx="10" hasCustomPrompt="1"/>
          </p:nvPr>
        </p:nvSpPr>
        <p:spPr>
          <a:xfrm>
            <a:off x="6312788" y="1514959"/>
            <a:ext cx="5004500" cy="3834822"/>
          </a:xfrm>
          <a:custGeom>
            <a:avLst/>
            <a:gdLst>
              <a:gd name="connsiteX0" fmla="*/ 0 w 5004500"/>
              <a:gd name="connsiteY0" fmla="*/ 0 h 3834822"/>
              <a:gd name="connsiteX1" fmla="*/ 5004500 w 5004500"/>
              <a:gd name="connsiteY1" fmla="*/ 0 h 3834822"/>
              <a:gd name="connsiteX2" fmla="*/ 5004500 w 5004500"/>
              <a:gd name="connsiteY2" fmla="*/ 3834822 h 3834822"/>
              <a:gd name="connsiteX3" fmla="*/ 0 w 5004500"/>
              <a:gd name="connsiteY3" fmla="*/ 3834822 h 3834822"/>
            </a:gdLst>
            <a:ahLst/>
            <a:cxnLst>
              <a:cxn ang="0">
                <a:pos x="connsiteX0" y="connsiteY0"/>
              </a:cxn>
              <a:cxn ang="0">
                <a:pos x="connsiteX1" y="connsiteY1"/>
              </a:cxn>
              <a:cxn ang="0">
                <a:pos x="connsiteX2" y="connsiteY2"/>
              </a:cxn>
              <a:cxn ang="0">
                <a:pos x="connsiteX3" y="connsiteY3"/>
              </a:cxn>
            </a:cxnLst>
            <a:rect l="l" t="t" r="r" b="b"/>
            <a:pathLst>
              <a:path w="5004500" h="3834822">
                <a:moveTo>
                  <a:pt x="0" y="0"/>
                </a:moveTo>
                <a:lnTo>
                  <a:pt x="5004500" y="0"/>
                </a:lnTo>
                <a:lnTo>
                  <a:pt x="5004500" y="3834822"/>
                </a:lnTo>
                <a:lnTo>
                  <a:pt x="0" y="3834822"/>
                </a:lnTo>
                <a:close/>
              </a:path>
            </a:pathLst>
          </a:custGeom>
          <a:noFill/>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12" name="Picture 11" descr="Logo, company name&#10;&#10;Description automatically generated">
            <a:extLst>
              <a:ext uri="{FF2B5EF4-FFF2-40B4-BE49-F238E27FC236}">
                <a16:creationId xmlns:a16="http://schemas.microsoft.com/office/drawing/2014/main" id="{8EC0E7DC-646F-B64F-BA8B-7A7FD1368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8479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1+#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aragely - 19">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7104B43-9876-4D9D-825F-F01F0B2188CF}"/>
              </a:ext>
            </a:extLst>
          </p:cNvPr>
          <p:cNvSpPr/>
          <p:nvPr userDrawn="1"/>
        </p:nvSpPr>
        <p:spPr>
          <a:xfrm>
            <a:off x="-3" y="2720"/>
            <a:ext cx="5808051" cy="6855280"/>
          </a:xfrm>
          <a:custGeom>
            <a:avLst/>
            <a:gdLst>
              <a:gd name="connsiteX0" fmla="*/ 0 w 5808051"/>
              <a:gd name="connsiteY0" fmla="*/ 0 h 6855280"/>
              <a:gd name="connsiteX1" fmla="*/ 5808051 w 5808051"/>
              <a:gd name="connsiteY1" fmla="*/ 0 h 6855280"/>
              <a:gd name="connsiteX2" fmla="*/ 5808051 w 5808051"/>
              <a:gd name="connsiteY2" fmla="*/ 2 h 6855280"/>
              <a:gd name="connsiteX3" fmla="*/ 1011687 w 5808051"/>
              <a:gd name="connsiteY3" fmla="*/ 6855280 h 6855280"/>
              <a:gd name="connsiteX4" fmla="*/ 0 w 5808051"/>
              <a:gd name="connsiteY4" fmla="*/ 6855280 h 685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8051" h="6855280">
                <a:moveTo>
                  <a:pt x="0" y="0"/>
                </a:moveTo>
                <a:lnTo>
                  <a:pt x="5808051" y="0"/>
                </a:lnTo>
                <a:lnTo>
                  <a:pt x="5808051" y="2"/>
                </a:lnTo>
                <a:lnTo>
                  <a:pt x="1011687" y="6855280"/>
                </a:lnTo>
                <a:lnTo>
                  <a:pt x="0" y="6855280"/>
                </a:lnTo>
                <a:close/>
              </a:path>
            </a:pathLst>
          </a:custGeom>
          <a:solidFill>
            <a:schemeClr val="bg1">
              <a:lumMod val="95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Parallelogram 11">
            <a:extLst>
              <a:ext uri="{FF2B5EF4-FFF2-40B4-BE49-F238E27FC236}">
                <a16:creationId xmlns:a16="http://schemas.microsoft.com/office/drawing/2014/main" id="{566C0607-427F-4AB0-88B2-1703DA8AE5D2}"/>
              </a:ext>
            </a:extLst>
          </p:cNvPr>
          <p:cNvSpPr/>
          <p:nvPr userDrawn="1"/>
        </p:nvSpPr>
        <p:spPr>
          <a:xfrm>
            <a:off x="773439" y="3320204"/>
            <a:ext cx="2535333" cy="1840348"/>
          </a:xfrm>
          <a:prstGeom prst="parallelogram">
            <a:avLst>
              <a:gd name="adj" fmla="val 699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9" name="Picture 8" descr="Logo, company name&#10;&#10;Description automatically generated">
            <a:extLst>
              <a:ext uri="{FF2B5EF4-FFF2-40B4-BE49-F238E27FC236}">
                <a16:creationId xmlns:a16="http://schemas.microsoft.com/office/drawing/2014/main" id="{22B6C04B-8C45-4246-A32A-B579E5F8E8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127" y="6038026"/>
            <a:ext cx="1465746" cy="833296"/>
          </a:xfrm>
          <a:prstGeom prst="rect">
            <a:avLst/>
          </a:prstGeom>
        </p:spPr>
      </p:pic>
    </p:spTree>
    <p:extLst>
      <p:ext uri="{BB962C8B-B14F-4D97-AF65-F5344CB8AC3E}">
        <p14:creationId xmlns:p14="http://schemas.microsoft.com/office/powerpoint/2010/main" val="113413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aragely - 20">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AA75184-7563-49B7-B48F-1AF261F4B40B}"/>
              </a:ext>
            </a:extLst>
          </p:cNvPr>
          <p:cNvSpPr txBox="1"/>
          <p:nvPr userDrawn="1"/>
        </p:nvSpPr>
        <p:spPr>
          <a:xfrm rot="10800000" flipV="1">
            <a:off x="10126153" y="250780"/>
            <a:ext cx="1625082" cy="400110"/>
          </a:xfrm>
          <a:prstGeom prst="rect">
            <a:avLst/>
          </a:prstGeom>
          <a:noFill/>
        </p:spPr>
        <p:txBody>
          <a:bodyPr wrap="square" rtlCol="0" anchor="b">
            <a:spAutoFit/>
          </a:bodyPr>
          <a:lstStyle/>
          <a:p>
            <a:pPr algn="r"/>
            <a:fld id="{260E2A6B-A809-4840-BF14-8648BC0BDF87}" type="slidenum">
              <a:rPr lang="id-ID" sz="2000" b="1" i="0" strike="noStrike" spc="300" smtClean="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pPr algn="r"/>
              <a:t>‹Nº›</a:t>
            </a:fld>
            <a:r>
              <a:rPr lang="id-ID" sz="18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a:t>
            </a:r>
            <a:r>
              <a:rPr lang="id-ID" sz="1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65</a:t>
            </a:r>
            <a:endParaRPr lang="id-ID" sz="6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endParaRPr>
          </a:p>
        </p:txBody>
      </p:sp>
      <p:sp>
        <p:nvSpPr>
          <p:cNvPr id="37" name="Rectangle 36">
            <a:extLst>
              <a:ext uri="{FF2B5EF4-FFF2-40B4-BE49-F238E27FC236}">
                <a16:creationId xmlns:a16="http://schemas.microsoft.com/office/drawing/2014/main" id="{34450824-0109-4F45-90D6-8841227F9346}"/>
              </a:ext>
            </a:extLst>
          </p:cNvPr>
          <p:cNvSpPr/>
          <p:nvPr userDrawn="1"/>
        </p:nvSpPr>
        <p:spPr>
          <a:xfrm>
            <a:off x="0" y="0"/>
            <a:ext cx="12192000" cy="2393894"/>
          </a:xfrm>
          <a:prstGeom prst="rect">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Picture Placeholder 38">
            <a:extLst>
              <a:ext uri="{FF2B5EF4-FFF2-40B4-BE49-F238E27FC236}">
                <a16:creationId xmlns:a16="http://schemas.microsoft.com/office/drawing/2014/main" id="{55F84A64-7E1C-43DE-8422-A87B69590907}"/>
              </a:ext>
            </a:extLst>
          </p:cNvPr>
          <p:cNvSpPr>
            <a:spLocks noGrp="1"/>
          </p:cNvSpPr>
          <p:nvPr>
            <p:ph type="pic" sz="quarter" idx="10" hasCustomPrompt="1"/>
          </p:nvPr>
        </p:nvSpPr>
        <p:spPr>
          <a:xfrm>
            <a:off x="1311190" y="1121472"/>
            <a:ext cx="3375818" cy="1272422"/>
          </a:xfrm>
          <a:custGeom>
            <a:avLst/>
            <a:gdLst>
              <a:gd name="connsiteX0" fmla="*/ 0 w 3375818"/>
              <a:gd name="connsiteY0" fmla="*/ 0 h 1272422"/>
              <a:gd name="connsiteX1" fmla="*/ 3375818 w 3375818"/>
              <a:gd name="connsiteY1" fmla="*/ 0 h 1272422"/>
              <a:gd name="connsiteX2" fmla="*/ 3375818 w 3375818"/>
              <a:gd name="connsiteY2" fmla="*/ 1272422 h 1272422"/>
              <a:gd name="connsiteX3" fmla="*/ 0 w 3375818"/>
              <a:gd name="connsiteY3" fmla="*/ 1272422 h 1272422"/>
            </a:gdLst>
            <a:ahLst/>
            <a:cxnLst>
              <a:cxn ang="0">
                <a:pos x="connsiteX0" y="connsiteY0"/>
              </a:cxn>
              <a:cxn ang="0">
                <a:pos x="connsiteX1" y="connsiteY1"/>
              </a:cxn>
              <a:cxn ang="0">
                <a:pos x="connsiteX2" y="connsiteY2"/>
              </a:cxn>
              <a:cxn ang="0">
                <a:pos x="connsiteX3" y="connsiteY3"/>
              </a:cxn>
            </a:cxnLst>
            <a:rect l="l" t="t" r="r" b="b"/>
            <a:pathLst>
              <a:path w="3375818" h="1272422">
                <a:moveTo>
                  <a:pt x="0" y="0"/>
                </a:moveTo>
                <a:lnTo>
                  <a:pt x="3375818" y="0"/>
                </a:lnTo>
                <a:lnTo>
                  <a:pt x="3375818" y="1272422"/>
                </a:lnTo>
                <a:lnTo>
                  <a:pt x="0" y="1272422"/>
                </a:lnTo>
                <a:close/>
              </a:path>
            </a:pathLst>
          </a:custGeom>
          <a:noFill/>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6" name="Picture 5" descr="Logo, company name&#10;&#10;Description automatically generated">
            <a:extLst>
              <a:ext uri="{FF2B5EF4-FFF2-40B4-BE49-F238E27FC236}">
                <a16:creationId xmlns:a16="http://schemas.microsoft.com/office/drawing/2014/main" id="{0A914061-DB34-6D41-B8D1-E56B5DA5F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3982874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aragely - 2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9C91A0-08A3-441C-97E6-3571460BF999}"/>
              </a:ext>
            </a:extLst>
          </p:cNvPr>
          <p:cNvSpPr>
            <a:spLocks noGrp="1"/>
          </p:cNvSpPr>
          <p:nvPr>
            <p:ph type="pic" sz="quarter" idx="10" hasCustomPrompt="1"/>
          </p:nvPr>
        </p:nvSpPr>
        <p:spPr>
          <a:xfrm>
            <a:off x="4601528" y="1"/>
            <a:ext cx="7590472" cy="5984874"/>
          </a:xfrm>
          <a:custGeom>
            <a:avLst/>
            <a:gdLst>
              <a:gd name="connsiteX0" fmla="*/ 4187377 w 7590472"/>
              <a:gd name="connsiteY0" fmla="*/ 0 h 5984874"/>
              <a:gd name="connsiteX1" fmla="*/ 7590472 w 7590472"/>
              <a:gd name="connsiteY1" fmla="*/ 0 h 5984874"/>
              <a:gd name="connsiteX2" fmla="*/ 7590472 w 7590472"/>
              <a:gd name="connsiteY2" fmla="*/ 3932083 h 5984874"/>
              <a:gd name="connsiteX3" fmla="*/ 6154216 w 7590472"/>
              <a:gd name="connsiteY3" fmla="*/ 5984874 h 5984874"/>
              <a:gd name="connsiteX4" fmla="*/ 0 w 7590472"/>
              <a:gd name="connsiteY4" fmla="*/ 5984874 h 598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0472" h="5984874">
                <a:moveTo>
                  <a:pt x="4187377" y="0"/>
                </a:moveTo>
                <a:lnTo>
                  <a:pt x="7590472" y="0"/>
                </a:lnTo>
                <a:lnTo>
                  <a:pt x="7590472" y="3932083"/>
                </a:lnTo>
                <a:lnTo>
                  <a:pt x="6154216" y="5984874"/>
                </a:lnTo>
                <a:lnTo>
                  <a:pt x="0" y="5984874"/>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4" name="Picture 3" descr="Logo, company name&#10;&#10;Description automatically generated">
            <a:extLst>
              <a:ext uri="{FF2B5EF4-FFF2-40B4-BE49-F238E27FC236}">
                <a16:creationId xmlns:a16="http://schemas.microsoft.com/office/drawing/2014/main" id="{207A78AC-9D26-8546-B220-B939826BDF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62262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aragely - 2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4441E06-30F9-413C-AAD0-DC902E096350}"/>
              </a:ext>
            </a:extLst>
          </p:cNvPr>
          <p:cNvSpPr>
            <a:spLocks noGrp="1"/>
          </p:cNvSpPr>
          <p:nvPr>
            <p:ph type="pic" sz="quarter" idx="10" hasCustomPrompt="1"/>
          </p:nvPr>
        </p:nvSpPr>
        <p:spPr>
          <a:xfrm>
            <a:off x="0" y="0"/>
            <a:ext cx="3048000" cy="6857999"/>
          </a:xfrm>
          <a:custGeom>
            <a:avLst/>
            <a:gdLst>
              <a:gd name="connsiteX0" fmla="*/ 0 w 3048000"/>
              <a:gd name="connsiteY0" fmla="*/ 0 h 5111751"/>
              <a:gd name="connsiteX1" fmla="*/ 3048000 w 3048000"/>
              <a:gd name="connsiteY1" fmla="*/ 0 h 5111751"/>
              <a:gd name="connsiteX2" fmla="*/ 3048000 w 3048000"/>
              <a:gd name="connsiteY2" fmla="*/ 5111751 h 5111751"/>
              <a:gd name="connsiteX3" fmla="*/ 0 w 3048000"/>
              <a:gd name="connsiteY3" fmla="*/ 5111751 h 5111751"/>
            </a:gdLst>
            <a:ahLst/>
            <a:cxnLst>
              <a:cxn ang="0">
                <a:pos x="connsiteX0" y="connsiteY0"/>
              </a:cxn>
              <a:cxn ang="0">
                <a:pos x="connsiteX1" y="connsiteY1"/>
              </a:cxn>
              <a:cxn ang="0">
                <a:pos x="connsiteX2" y="connsiteY2"/>
              </a:cxn>
              <a:cxn ang="0">
                <a:pos x="connsiteX3" y="connsiteY3"/>
              </a:cxn>
            </a:cxnLst>
            <a:rect l="l" t="t" r="r" b="b"/>
            <a:pathLst>
              <a:path w="3048000" h="5111751">
                <a:moveTo>
                  <a:pt x="0" y="0"/>
                </a:moveTo>
                <a:lnTo>
                  <a:pt x="3048000" y="0"/>
                </a:lnTo>
                <a:lnTo>
                  <a:pt x="3048000" y="5111751"/>
                </a:lnTo>
                <a:lnTo>
                  <a:pt x="0" y="5111751"/>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9" name="Picture Placeholder 18">
            <a:extLst>
              <a:ext uri="{FF2B5EF4-FFF2-40B4-BE49-F238E27FC236}">
                <a16:creationId xmlns:a16="http://schemas.microsoft.com/office/drawing/2014/main" id="{4C690D19-9B7C-4502-A92A-AD6EE2D61F84}"/>
              </a:ext>
            </a:extLst>
          </p:cNvPr>
          <p:cNvSpPr>
            <a:spLocks noGrp="1"/>
          </p:cNvSpPr>
          <p:nvPr>
            <p:ph type="pic" sz="quarter" idx="11" hasCustomPrompt="1"/>
          </p:nvPr>
        </p:nvSpPr>
        <p:spPr>
          <a:xfrm>
            <a:off x="3048000" y="0"/>
            <a:ext cx="3048000" cy="6857999"/>
          </a:xfrm>
          <a:custGeom>
            <a:avLst/>
            <a:gdLst>
              <a:gd name="connsiteX0" fmla="*/ 0 w 3048000"/>
              <a:gd name="connsiteY0" fmla="*/ 0 h 5111751"/>
              <a:gd name="connsiteX1" fmla="*/ 3048000 w 3048000"/>
              <a:gd name="connsiteY1" fmla="*/ 0 h 5111751"/>
              <a:gd name="connsiteX2" fmla="*/ 3048000 w 3048000"/>
              <a:gd name="connsiteY2" fmla="*/ 5111751 h 5111751"/>
              <a:gd name="connsiteX3" fmla="*/ 0 w 3048000"/>
              <a:gd name="connsiteY3" fmla="*/ 5111751 h 5111751"/>
            </a:gdLst>
            <a:ahLst/>
            <a:cxnLst>
              <a:cxn ang="0">
                <a:pos x="connsiteX0" y="connsiteY0"/>
              </a:cxn>
              <a:cxn ang="0">
                <a:pos x="connsiteX1" y="connsiteY1"/>
              </a:cxn>
              <a:cxn ang="0">
                <a:pos x="connsiteX2" y="connsiteY2"/>
              </a:cxn>
              <a:cxn ang="0">
                <a:pos x="connsiteX3" y="connsiteY3"/>
              </a:cxn>
            </a:cxnLst>
            <a:rect l="l" t="t" r="r" b="b"/>
            <a:pathLst>
              <a:path w="3048000" h="5111751">
                <a:moveTo>
                  <a:pt x="0" y="0"/>
                </a:moveTo>
                <a:lnTo>
                  <a:pt x="3048000" y="0"/>
                </a:lnTo>
                <a:lnTo>
                  <a:pt x="3048000" y="5111751"/>
                </a:lnTo>
                <a:lnTo>
                  <a:pt x="0" y="5111751"/>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0" name="Picture Placeholder 19">
            <a:extLst>
              <a:ext uri="{FF2B5EF4-FFF2-40B4-BE49-F238E27FC236}">
                <a16:creationId xmlns:a16="http://schemas.microsoft.com/office/drawing/2014/main" id="{3B33379A-8D67-4176-BE10-D353E14E54E9}"/>
              </a:ext>
            </a:extLst>
          </p:cNvPr>
          <p:cNvSpPr>
            <a:spLocks noGrp="1"/>
          </p:cNvSpPr>
          <p:nvPr>
            <p:ph type="pic" sz="quarter" idx="12" hasCustomPrompt="1"/>
          </p:nvPr>
        </p:nvSpPr>
        <p:spPr>
          <a:xfrm>
            <a:off x="6096000" y="0"/>
            <a:ext cx="3048000" cy="6857999"/>
          </a:xfrm>
          <a:custGeom>
            <a:avLst/>
            <a:gdLst>
              <a:gd name="connsiteX0" fmla="*/ 0 w 3048000"/>
              <a:gd name="connsiteY0" fmla="*/ 0 h 5111751"/>
              <a:gd name="connsiteX1" fmla="*/ 3048000 w 3048000"/>
              <a:gd name="connsiteY1" fmla="*/ 0 h 5111751"/>
              <a:gd name="connsiteX2" fmla="*/ 3048000 w 3048000"/>
              <a:gd name="connsiteY2" fmla="*/ 5111751 h 5111751"/>
              <a:gd name="connsiteX3" fmla="*/ 0 w 3048000"/>
              <a:gd name="connsiteY3" fmla="*/ 5111751 h 5111751"/>
            </a:gdLst>
            <a:ahLst/>
            <a:cxnLst>
              <a:cxn ang="0">
                <a:pos x="connsiteX0" y="connsiteY0"/>
              </a:cxn>
              <a:cxn ang="0">
                <a:pos x="connsiteX1" y="connsiteY1"/>
              </a:cxn>
              <a:cxn ang="0">
                <a:pos x="connsiteX2" y="connsiteY2"/>
              </a:cxn>
              <a:cxn ang="0">
                <a:pos x="connsiteX3" y="connsiteY3"/>
              </a:cxn>
            </a:cxnLst>
            <a:rect l="l" t="t" r="r" b="b"/>
            <a:pathLst>
              <a:path w="3048000" h="5111751">
                <a:moveTo>
                  <a:pt x="0" y="0"/>
                </a:moveTo>
                <a:lnTo>
                  <a:pt x="3048000" y="0"/>
                </a:lnTo>
                <a:lnTo>
                  <a:pt x="3048000" y="5111751"/>
                </a:lnTo>
                <a:lnTo>
                  <a:pt x="0" y="5111751"/>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21" name="Picture Placeholder 20">
            <a:extLst>
              <a:ext uri="{FF2B5EF4-FFF2-40B4-BE49-F238E27FC236}">
                <a16:creationId xmlns:a16="http://schemas.microsoft.com/office/drawing/2014/main" id="{0141EEE5-B751-49AB-82FC-9A723426909E}"/>
              </a:ext>
            </a:extLst>
          </p:cNvPr>
          <p:cNvSpPr>
            <a:spLocks noGrp="1"/>
          </p:cNvSpPr>
          <p:nvPr>
            <p:ph type="pic" sz="quarter" idx="13" hasCustomPrompt="1"/>
          </p:nvPr>
        </p:nvSpPr>
        <p:spPr>
          <a:xfrm>
            <a:off x="9144000" y="0"/>
            <a:ext cx="3048000" cy="6857999"/>
          </a:xfrm>
          <a:custGeom>
            <a:avLst/>
            <a:gdLst>
              <a:gd name="connsiteX0" fmla="*/ 0 w 3048000"/>
              <a:gd name="connsiteY0" fmla="*/ 0 h 5111751"/>
              <a:gd name="connsiteX1" fmla="*/ 3048000 w 3048000"/>
              <a:gd name="connsiteY1" fmla="*/ 0 h 5111751"/>
              <a:gd name="connsiteX2" fmla="*/ 3048000 w 3048000"/>
              <a:gd name="connsiteY2" fmla="*/ 5111751 h 5111751"/>
              <a:gd name="connsiteX3" fmla="*/ 0 w 3048000"/>
              <a:gd name="connsiteY3" fmla="*/ 5111751 h 5111751"/>
            </a:gdLst>
            <a:ahLst/>
            <a:cxnLst>
              <a:cxn ang="0">
                <a:pos x="connsiteX0" y="connsiteY0"/>
              </a:cxn>
              <a:cxn ang="0">
                <a:pos x="connsiteX1" y="connsiteY1"/>
              </a:cxn>
              <a:cxn ang="0">
                <a:pos x="connsiteX2" y="connsiteY2"/>
              </a:cxn>
              <a:cxn ang="0">
                <a:pos x="connsiteX3" y="connsiteY3"/>
              </a:cxn>
            </a:cxnLst>
            <a:rect l="l" t="t" r="r" b="b"/>
            <a:pathLst>
              <a:path w="3048000" h="5111751">
                <a:moveTo>
                  <a:pt x="0" y="0"/>
                </a:moveTo>
                <a:lnTo>
                  <a:pt x="3048000" y="0"/>
                </a:lnTo>
                <a:lnTo>
                  <a:pt x="3048000" y="5111751"/>
                </a:lnTo>
                <a:lnTo>
                  <a:pt x="0" y="5111751"/>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73746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ppt_x"/>
                                          </p:val>
                                        </p:tav>
                                        <p:tav tm="100000">
                                          <p:val>
                                            <p:strVal val="#ppt_x"/>
                                          </p:val>
                                        </p:tav>
                                      </p:tavLst>
                                    </p:anim>
                                    <p:anim calcmode="lin" valueType="num">
                                      <p:cBhvr additive="base">
                                        <p:cTn id="16" dur="75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750" fill="hold"/>
                                        <p:tgtEl>
                                          <p:spTgt spid="21"/>
                                        </p:tgtEl>
                                        <p:attrNameLst>
                                          <p:attrName>ppt_x</p:attrName>
                                        </p:attrNameLst>
                                      </p:cBhvr>
                                      <p:tavLst>
                                        <p:tav tm="0">
                                          <p:val>
                                            <p:strVal val="#ppt_x"/>
                                          </p:val>
                                        </p:tav>
                                        <p:tav tm="100000">
                                          <p:val>
                                            <p:strVal val="#ppt_x"/>
                                          </p:val>
                                        </p:tav>
                                      </p:tavLst>
                                    </p:anim>
                                    <p:anim calcmode="lin" valueType="num">
                                      <p:cBhvr additive="base">
                                        <p:cTn id="20"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ragely - 2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FB2C21C-72BC-491F-8A20-F01212D9BC70}"/>
              </a:ext>
            </a:extLst>
          </p:cNvPr>
          <p:cNvSpPr>
            <a:spLocks noGrp="1"/>
          </p:cNvSpPr>
          <p:nvPr>
            <p:ph type="pic" sz="quarter" idx="10" hasCustomPrompt="1"/>
          </p:nvPr>
        </p:nvSpPr>
        <p:spPr>
          <a:xfrm>
            <a:off x="6937833" y="2758440"/>
            <a:ext cx="3690830" cy="1600200"/>
          </a:xfrm>
          <a:custGeom>
            <a:avLst/>
            <a:gdLst>
              <a:gd name="connsiteX0" fmla="*/ 0 w 3690830"/>
              <a:gd name="connsiteY0" fmla="*/ 0 h 1600200"/>
              <a:gd name="connsiteX1" fmla="*/ 3690830 w 3690830"/>
              <a:gd name="connsiteY1" fmla="*/ 0 h 1600200"/>
              <a:gd name="connsiteX2" fmla="*/ 3690830 w 3690830"/>
              <a:gd name="connsiteY2" fmla="*/ 1600200 h 1600200"/>
              <a:gd name="connsiteX3" fmla="*/ 0 w 3690830"/>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3690830" h="1600200">
                <a:moveTo>
                  <a:pt x="0" y="0"/>
                </a:moveTo>
                <a:lnTo>
                  <a:pt x="3690830" y="0"/>
                </a:lnTo>
                <a:lnTo>
                  <a:pt x="3690830" y="1600200"/>
                </a:lnTo>
                <a:lnTo>
                  <a:pt x="0" y="1600200"/>
                </a:lnTo>
                <a:close/>
              </a:path>
            </a:pathLst>
          </a:custGeom>
          <a:solidFill>
            <a:schemeClr val="bg1"/>
          </a:solidFill>
          <a:ln>
            <a:noFill/>
          </a:ln>
          <a:effectLst>
            <a:outerShdw blurRad="469900" dist="368300" dir="5400000" sx="88000" sy="88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800">
                <a:solidFill>
                  <a:schemeClr val="tx1">
                    <a:lumMod val="65000"/>
                    <a:lumOff val="35000"/>
                  </a:schemeClr>
                </a:solidFill>
              </a:defRPr>
            </a:lvl1pPr>
          </a:lstStyle>
          <a:p>
            <a:pPr lvl="0" algn="ctr"/>
            <a:r>
              <a:rPr lang="en-US"/>
              <a:t>Image Place Holder</a:t>
            </a:r>
            <a:endParaRPr lang="id-ID"/>
          </a:p>
        </p:txBody>
      </p:sp>
      <p:sp>
        <p:nvSpPr>
          <p:cNvPr id="7" name="Picture Placeholder 6">
            <a:extLst>
              <a:ext uri="{FF2B5EF4-FFF2-40B4-BE49-F238E27FC236}">
                <a16:creationId xmlns:a16="http://schemas.microsoft.com/office/drawing/2014/main" id="{C6683130-75CD-4040-8A07-14BA275A2776}"/>
              </a:ext>
            </a:extLst>
          </p:cNvPr>
          <p:cNvSpPr>
            <a:spLocks noGrp="1"/>
          </p:cNvSpPr>
          <p:nvPr>
            <p:ph type="pic" sz="quarter" idx="11" hasCustomPrompt="1"/>
          </p:nvPr>
        </p:nvSpPr>
        <p:spPr>
          <a:xfrm>
            <a:off x="1619882" y="4615097"/>
            <a:ext cx="3690830" cy="1600200"/>
          </a:xfrm>
          <a:custGeom>
            <a:avLst/>
            <a:gdLst>
              <a:gd name="connsiteX0" fmla="*/ 0 w 3690830"/>
              <a:gd name="connsiteY0" fmla="*/ 0 h 1600200"/>
              <a:gd name="connsiteX1" fmla="*/ 3690830 w 3690830"/>
              <a:gd name="connsiteY1" fmla="*/ 0 h 1600200"/>
              <a:gd name="connsiteX2" fmla="*/ 3690830 w 3690830"/>
              <a:gd name="connsiteY2" fmla="*/ 1600200 h 1600200"/>
              <a:gd name="connsiteX3" fmla="*/ 0 w 3690830"/>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3690830" h="1600200">
                <a:moveTo>
                  <a:pt x="0" y="0"/>
                </a:moveTo>
                <a:lnTo>
                  <a:pt x="3690830" y="0"/>
                </a:lnTo>
                <a:lnTo>
                  <a:pt x="3690830" y="1600200"/>
                </a:lnTo>
                <a:lnTo>
                  <a:pt x="0" y="1600200"/>
                </a:lnTo>
                <a:close/>
              </a:path>
            </a:pathLst>
          </a:custGeom>
          <a:solidFill>
            <a:schemeClr val="bg1"/>
          </a:solidFill>
          <a:ln>
            <a:noFill/>
          </a:ln>
          <a:effectLst>
            <a:outerShdw blurRad="469900" dist="368300" dir="5400000" sx="88000" sy="88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800">
                <a:solidFill>
                  <a:schemeClr val="tx1">
                    <a:lumMod val="65000"/>
                    <a:lumOff val="3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3648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ragely - 2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378AD59-E1EC-419E-AE10-AD361A07F39A}"/>
              </a:ext>
            </a:extLst>
          </p:cNvPr>
          <p:cNvSpPr>
            <a:spLocks noGrp="1"/>
          </p:cNvSpPr>
          <p:nvPr>
            <p:ph type="pic" sz="quarter" idx="10" hasCustomPrompt="1"/>
          </p:nvPr>
        </p:nvSpPr>
        <p:spPr>
          <a:xfrm>
            <a:off x="1592607" y="2800607"/>
            <a:ext cx="3690830" cy="1600200"/>
          </a:xfrm>
          <a:custGeom>
            <a:avLst/>
            <a:gdLst>
              <a:gd name="connsiteX0" fmla="*/ 0 w 3690830"/>
              <a:gd name="connsiteY0" fmla="*/ 0 h 1600200"/>
              <a:gd name="connsiteX1" fmla="*/ 3690830 w 3690830"/>
              <a:gd name="connsiteY1" fmla="*/ 0 h 1600200"/>
              <a:gd name="connsiteX2" fmla="*/ 3690830 w 3690830"/>
              <a:gd name="connsiteY2" fmla="*/ 1600200 h 1600200"/>
              <a:gd name="connsiteX3" fmla="*/ 0 w 3690830"/>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3690830" h="1600200">
                <a:moveTo>
                  <a:pt x="0" y="0"/>
                </a:moveTo>
                <a:lnTo>
                  <a:pt x="3690830" y="0"/>
                </a:lnTo>
                <a:lnTo>
                  <a:pt x="3690830" y="1600200"/>
                </a:lnTo>
                <a:lnTo>
                  <a:pt x="0" y="1600200"/>
                </a:lnTo>
                <a:close/>
              </a:path>
            </a:pathLst>
          </a:custGeom>
          <a:solidFill>
            <a:schemeClr val="bg1"/>
          </a:solidFill>
          <a:ln>
            <a:noFill/>
          </a:ln>
          <a:effectLst>
            <a:outerShdw blurRad="469900" dist="368300" dir="5400000" sx="88000" sy="88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800">
                <a:solidFill>
                  <a:schemeClr val="tx1">
                    <a:lumMod val="65000"/>
                    <a:lumOff val="35000"/>
                  </a:schemeClr>
                </a:solidFill>
              </a:defRPr>
            </a:lvl1pPr>
          </a:lstStyle>
          <a:p>
            <a:pPr lvl="0" algn="ctr"/>
            <a:r>
              <a:rPr lang="en-US"/>
              <a:t>Image Place Holder</a:t>
            </a:r>
            <a:endParaRPr lang="id-ID"/>
          </a:p>
        </p:txBody>
      </p:sp>
      <p:sp>
        <p:nvSpPr>
          <p:cNvPr id="11" name="Picture Placeholder 10">
            <a:extLst>
              <a:ext uri="{FF2B5EF4-FFF2-40B4-BE49-F238E27FC236}">
                <a16:creationId xmlns:a16="http://schemas.microsoft.com/office/drawing/2014/main" id="{B22D2123-7B92-416E-A094-8931C2A6CD43}"/>
              </a:ext>
            </a:extLst>
          </p:cNvPr>
          <p:cNvSpPr>
            <a:spLocks noGrp="1"/>
          </p:cNvSpPr>
          <p:nvPr>
            <p:ph type="pic" sz="quarter" idx="11" hasCustomPrompt="1"/>
          </p:nvPr>
        </p:nvSpPr>
        <p:spPr>
          <a:xfrm>
            <a:off x="6910558" y="943950"/>
            <a:ext cx="3690830" cy="1600200"/>
          </a:xfrm>
          <a:custGeom>
            <a:avLst/>
            <a:gdLst>
              <a:gd name="connsiteX0" fmla="*/ 0 w 3690830"/>
              <a:gd name="connsiteY0" fmla="*/ 0 h 1600200"/>
              <a:gd name="connsiteX1" fmla="*/ 3690830 w 3690830"/>
              <a:gd name="connsiteY1" fmla="*/ 0 h 1600200"/>
              <a:gd name="connsiteX2" fmla="*/ 3690830 w 3690830"/>
              <a:gd name="connsiteY2" fmla="*/ 1600200 h 1600200"/>
              <a:gd name="connsiteX3" fmla="*/ 0 w 3690830"/>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3690830" h="1600200">
                <a:moveTo>
                  <a:pt x="0" y="0"/>
                </a:moveTo>
                <a:lnTo>
                  <a:pt x="3690830" y="0"/>
                </a:lnTo>
                <a:lnTo>
                  <a:pt x="3690830" y="1600200"/>
                </a:lnTo>
                <a:lnTo>
                  <a:pt x="0" y="1600200"/>
                </a:lnTo>
                <a:close/>
              </a:path>
            </a:pathLst>
          </a:custGeom>
          <a:solidFill>
            <a:schemeClr val="bg1"/>
          </a:solidFill>
          <a:ln>
            <a:noFill/>
          </a:ln>
          <a:effectLst>
            <a:outerShdw blurRad="469900" dist="368300" dir="5400000" sx="88000" sy="88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800">
                <a:solidFill>
                  <a:schemeClr val="tx1">
                    <a:lumMod val="65000"/>
                    <a:lumOff val="3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6760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ragely - 2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355DC2-BB22-4704-8AE5-5A1D75D011FA}"/>
              </a:ext>
            </a:extLst>
          </p:cNvPr>
          <p:cNvSpPr>
            <a:spLocks noGrp="1"/>
          </p:cNvSpPr>
          <p:nvPr>
            <p:ph type="pic" sz="quarter" idx="10" hasCustomPrompt="1"/>
          </p:nvPr>
        </p:nvSpPr>
        <p:spPr>
          <a:xfrm>
            <a:off x="0" y="2163068"/>
            <a:ext cx="12192000" cy="2650233"/>
          </a:xfrm>
          <a:custGeom>
            <a:avLst/>
            <a:gdLst>
              <a:gd name="connsiteX0" fmla="*/ 0 w 12192000"/>
              <a:gd name="connsiteY0" fmla="*/ 0 h 2650233"/>
              <a:gd name="connsiteX1" fmla="*/ 12192000 w 12192000"/>
              <a:gd name="connsiteY1" fmla="*/ 0 h 2650233"/>
              <a:gd name="connsiteX2" fmla="*/ 12192000 w 12192000"/>
              <a:gd name="connsiteY2" fmla="*/ 2650233 h 2650233"/>
              <a:gd name="connsiteX3" fmla="*/ 0 w 12192000"/>
              <a:gd name="connsiteY3" fmla="*/ 2650233 h 2650233"/>
            </a:gdLst>
            <a:ahLst/>
            <a:cxnLst>
              <a:cxn ang="0">
                <a:pos x="connsiteX0" y="connsiteY0"/>
              </a:cxn>
              <a:cxn ang="0">
                <a:pos x="connsiteX1" y="connsiteY1"/>
              </a:cxn>
              <a:cxn ang="0">
                <a:pos x="connsiteX2" y="connsiteY2"/>
              </a:cxn>
              <a:cxn ang="0">
                <a:pos x="connsiteX3" y="connsiteY3"/>
              </a:cxn>
            </a:cxnLst>
            <a:rect l="l" t="t" r="r" b="b"/>
            <a:pathLst>
              <a:path w="12192000" h="2650233">
                <a:moveTo>
                  <a:pt x="0" y="0"/>
                </a:moveTo>
                <a:lnTo>
                  <a:pt x="12192000" y="0"/>
                </a:lnTo>
                <a:lnTo>
                  <a:pt x="12192000" y="2650233"/>
                </a:lnTo>
                <a:lnTo>
                  <a:pt x="0" y="2650233"/>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1195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ragely - 3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99C460-B5AE-4A76-BE84-981C73DB3CF4}"/>
              </a:ext>
            </a:extLst>
          </p:cNvPr>
          <p:cNvSpPr>
            <a:spLocks noGrp="1"/>
          </p:cNvSpPr>
          <p:nvPr>
            <p:ph type="pic" sz="quarter" idx="11" hasCustomPrompt="1"/>
          </p:nvPr>
        </p:nvSpPr>
        <p:spPr>
          <a:xfrm>
            <a:off x="0" y="2132531"/>
            <a:ext cx="12192000" cy="3912665"/>
          </a:xfrm>
          <a:custGeom>
            <a:avLst/>
            <a:gdLst>
              <a:gd name="connsiteX0" fmla="*/ 0 w 12192000"/>
              <a:gd name="connsiteY0" fmla="*/ 0 h 3912665"/>
              <a:gd name="connsiteX1" fmla="*/ 12192000 w 12192000"/>
              <a:gd name="connsiteY1" fmla="*/ 0 h 3912665"/>
              <a:gd name="connsiteX2" fmla="*/ 12192000 w 12192000"/>
              <a:gd name="connsiteY2" fmla="*/ 3912665 h 3912665"/>
              <a:gd name="connsiteX3" fmla="*/ 0 w 12192000"/>
              <a:gd name="connsiteY3" fmla="*/ 3912665 h 3912665"/>
            </a:gdLst>
            <a:ahLst/>
            <a:cxnLst>
              <a:cxn ang="0">
                <a:pos x="connsiteX0" y="connsiteY0"/>
              </a:cxn>
              <a:cxn ang="0">
                <a:pos x="connsiteX1" y="connsiteY1"/>
              </a:cxn>
              <a:cxn ang="0">
                <a:pos x="connsiteX2" y="connsiteY2"/>
              </a:cxn>
              <a:cxn ang="0">
                <a:pos x="connsiteX3" y="connsiteY3"/>
              </a:cxn>
            </a:cxnLst>
            <a:rect l="l" t="t" r="r" b="b"/>
            <a:pathLst>
              <a:path w="12192000" h="3912665">
                <a:moveTo>
                  <a:pt x="0" y="0"/>
                </a:moveTo>
                <a:lnTo>
                  <a:pt x="12192000" y="0"/>
                </a:lnTo>
                <a:lnTo>
                  <a:pt x="12192000" y="3912665"/>
                </a:lnTo>
                <a:lnTo>
                  <a:pt x="0" y="3912665"/>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138521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ragely - 3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602F82-104B-4CD6-A8FD-FEDA66E75D48}"/>
              </a:ext>
            </a:extLst>
          </p:cNvPr>
          <p:cNvSpPr>
            <a:spLocks noGrp="1"/>
          </p:cNvSpPr>
          <p:nvPr>
            <p:ph type="pic" sz="quarter" idx="13" hasCustomPrompt="1"/>
          </p:nvPr>
        </p:nvSpPr>
        <p:spPr>
          <a:xfrm>
            <a:off x="7237177" y="2724150"/>
            <a:ext cx="999730" cy="999728"/>
          </a:xfrm>
          <a:custGeom>
            <a:avLst/>
            <a:gdLst>
              <a:gd name="connsiteX0" fmla="*/ 499865 w 999730"/>
              <a:gd name="connsiteY0" fmla="*/ 0 h 999728"/>
              <a:gd name="connsiteX1" fmla="*/ 999730 w 999730"/>
              <a:gd name="connsiteY1" fmla="*/ 499864 h 999728"/>
              <a:gd name="connsiteX2" fmla="*/ 499865 w 999730"/>
              <a:gd name="connsiteY2" fmla="*/ 999728 h 999728"/>
              <a:gd name="connsiteX3" fmla="*/ 0 w 999730"/>
              <a:gd name="connsiteY3" fmla="*/ 499864 h 999728"/>
              <a:gd name="connsiteX4" fmla="*/ 499865 w 999730"/>
              <a:gd name="connsiteY4" fmla="*/ 0 h 99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30" h="999728">
                <a:moveTo>
                  <a:pt x="499865" y="0"/>
                </a:moveTo>
                <a:cubicBezTo>
                  <a:pt x="775933" y="0"/>
                  <a:pt x="999730" y="223797"/>
                  <a:pt x="999730" y="499864"/>
                </a:cubicBezTo>
                <a:cubicBezTo>
                  <a:pt x="999730" y="775931"/>
                  <a:pt x="775933" y="999728"/>
                  <a:pt x="499865" y="999728"/>
                </a:cubicBezTo>
                <a:cubicBezTo>
                  <a:pt x="223797" y="999728"/>
                  <a:pt x="0" y="775931"/>
                  <a:pt x="0" y="499864"/>
                </a:cubicBezTo>
                <a:cubicBezTo>
                  <a:pt x="0" y="223797"/>
                  <a:pt x="223797" y="0"/>
                  <a:pt x="499865" y="0"/>
                </a:cubicBezTo>
                <a:close/>
              </a:path>
            </a:pathLst>
          </a:custGeom>
          <a:noFill/>
          <a:ln w="31750">
            <a:gradFill>
              <a:gsLst>
                <a:gs pos="0">
                  <a:schemeClr val="bg1">
                    <a:lumMod val="85000"/>
                  </a:schemeClr>
                </a:gs>
                <a:gs pos="100000">
                  <a:schemeClr val="bg1">
                    <a:lumMod val="65000"/>
                  </a:schemeClr>
                </a:gs>
              </a:gsLst>
              <a:lin ang="5400000" scaled="1"/>
            </a:gradFill>
          </a:ln>
        </p:spPr>
        <p:txBody>
          <a:bodyPr wrap="square">
            <a:noAutofit/>
          </a:bodyPr>
          <a:lstStyle>
            <a:lvl1pPr>
              <a:defRPr lang="id-ID" sz="1200" dirty="0">
                <a:solidFill>
                  <a:schemeClr val="bg1">
                    <a:lumMod val="65000"/>
                  </a:schemeClr>
                </a:solidFill>
              </a:defRPr>
            </a:lvl1pPr>
          </a:lstStyle>
          <a:p>
            <a:pPr lvl="0" algn="ctr"/>
            <a:r>
              <a:rPr lang="en-US"/>
              <a:t>Image Place Holder</a:t>
            </a:r>
            <a:endParaRPr lang="id-ID"/>
          </a:p>
        </p:txBody>
      </p:sp>
      <p:sp>
        <p:nvSpPr>
          <p:cNvPr id="4" name="Picture Placeholder 3">
            <a:extLst>
              <a:ext uri="{FF2B5EF4-FFF2-40B4-BE49-F238E27FC236}">
                <a16:creationId xmlns:a16="http://schemas.microsoft.com/office/drawing/2014/main" id="{DCADFA7E-FB19-4C2F-95C3-770B6462405F}"/>
              </a:ext>
            </a:extLst>
          </p:cNvPr>
          <p:cNvSpPr>
            <a:spLocks noGrp="1"/>
          </p:cNvSpPr>
          <p:nvPr>
            <p:ph type="pic" sz="quarter" idx="12" hasCustomPrompt="1"/>
          </p:nvPr>
        </p:nvSpPr>
        <p:spPr>
          <a:xfrm>
            <a:off x="5349354" y="2477368"/>
            <a:ext cx="1493294" cy="1493292"/>
          </a:xfrm>
          <a:custGeom>
            <a:avLst/>
            <a:gdLst>
              <a:gd name="connsiteX0" fmla="*/ 746647 w 1493294"/>
              <a:gd name="connsiteY0" fmla="*/ 0 h 1493292"/>
              <a:gd name="connsiteX1" fmla="*/ 1493294 w 1493294"/>
              <a:gd name="connsiteY1" fmla="*/ 746646 h 1493292"/>
              <a:gd name="connsiteX2" fmla="*/ 746647 w 1493294"/>
              <a:gd name="connsiteY2" fmla="*/ 1493292 h 1493292"/>
              <a:gd name="connsiteX3" fmla="*/ 0 w 1493294"/>
              <a:gd name="connsiteY3" fmla="*/ 746646 h 1493292"/>
              <a:gd name="connsiteX4" fmla="*/ 746647 w 1493294"/>
              <a:gd name="connsiteY4" fmla="*/ 0 h 149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294" h="1493292">
                <a:moveTo>
                  <a:pt x="746647" y="0"/>
                </a:moveTo>
                <a:cubicBezTo>
                  <a:pt x="1159009" y="0"/>
                  <a:pt x="1493294" y="334285"/>
                  <a:pt x="1493294" y="746646"/>
                </a:cubicBezTo>
                <a:cubicBezTo>
                  <a:pt x="1493294" y="1159007"/>
                  <a:pt x="1159009" y="1493292"/>
                  <a:pt x="746647" y="1493292"/>
                </a:cubicBezTo>
                <a:cubicBezTo>
                  <a:pt x="334285" y="1493292"/>
                  <a:pt x="0" y="1159007"/>
                  <a:pt x="0" y="746646"/>
                </a:cubicBezTo>
                <a:cubicBezTo>
                  <a:pt x="0" y="334285"/>
                  <a:pt x="334285" y="0"/>
                  <a:pt x="746647" y="0"/>
                </a:cubicBezTo>
                <a:close/>
              </a:path>
            </a:pathLst>
          </a:custGeom>
          <a:noFill/>
          <a:ln w="41275">
            <a:gradFill>
              <a:gsLst>
                <a:gs pos="0">
                  <a:schemeClr val="accent3"/>
                </a:gs>
                <a:gs pos="100000">
                  <a:schemeClr val="accent5"/>
                </a:gs>
              </a:gsLst>
              <a:lin ang="5400000" scaled="1"/>
            </a:gradFill>
          </a:ln>
        </p:spPr>
        <p:txBody>
          <a:bodyPr wrap="square">
            <a:noAutofit/>
          </a:bodyPr>
          <a:lstStyle>
            <a:lvl1pPr>
              <a:defRPr lang="id-ID" sz="1200" dirty="0">
                <a:solidFill>
                  <a:schemeClr val="bg1">
                    <a:lumMod val="65000"/>
                  </a:schemeClr>
                </a:solidFill>
              </a:defRPr>
            </a:lvl1pPr>
          </a:lstStyle>
          <a:p>
            <a:pPr lvl="0" algn="ctr"/>
            <a:r>
              <a:rPr lang="en-US"/>
              <a:t>Image Place Holder</a:t>
            </a:r>
            <a:endParaRPr lang="id-ID"/>
          </a:p>
        </p:txBody>
      </p:sp>
      <p:sp>
        <p:nvSpPr>
          <p:cNvPr id="6" name="Picture Placeholder 5">
            <a:extLst>
              <a:ext uri="{FF2B5EF4-FFF2-40B4-BE49-F238E27FC236}">
                <a16:creationId xmlns:a16="http://schemas.microsoft.com/office/drawing/2014/main" id="{F1461B31-22A6-4DF2-A73F-AA706E550B09}"/>
              </a:ext>
            </a:extLst>
          </p:cNvPr>
          <p:cNvSpPr>
            <a:spLocks noGrp="1"/>
          </p:cNvSpPr>
          <p:nvPr>
            <p:ph type="pic" sz="quarter" idx="10" hasCustomPrompt="1"/>
          </p:nvPr>
        </p:nvSpPr>
        <p:spPr>
          <a:xfrm>
            <a:off x="2560834" y="2724150"/>
            <a:ext cx="999730" cy="999728"/>
          </a:xfrm>
          <a:custGeom>
            <a:avLst/>
            <a:gdLst>
              <a:gd name="connsiteX0" fmla="*/ 499865 w 999730"/>
              <a:gd name="connsiteY0" fmla="*/ 0 h 999728"/>
              <a:gd name="connsiteX1" fmla="*/ 999730 w 999730"/>
              <a:gd name="connsiteY1" fmla="*/ 499864 h 999728"/>
              <a:gd name="connsiteX2" fmla="*/ 499865 w 999730"/>
              <a:gd name="connsiteY2" fmla="*/ 999728 h 999728"/>
              <a:gd name="connsiteX3" fmla="*/ 0 w 999730"/>
              <a:gd name="connsiteY3" fmla="*/ 499864 h 999728"/>
              <a:gd name="connsiteX4" fmla="*/ 499865 w 999730"/>
              <a:gd name="connsiteY4" fmla="*/ 0 h 99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30" h="999728">
                <a:moveTo>
                  <a:pt x="499865" y="0"/>
                </a:moveTo>
                <a:cubicBezTo>
                  <a:pt x="775933" y="0"/>
                  <a:pt x="999730" y="223797"/>
                  <a:pt x="999730" y="499864"/>
                </a:cubicBezTo>
                <a:cubicBezTo>
                  <a:pt x="999730" y="775931"/>
                  <a:pt x="775933" y="999728"/>
                  <a:pt x="499865" y="999728"/>
                </a:cubicBezTo>
                <a:cubicBezTo>
                  <a:pt x="223797" y="999728"/>
                  <a:pt x="0" y="775931"/>
                  <a:pt x="0" y="499864"/>
                </a:cubicBezTo>
                <a:cubicBezTo>
                  <a:pt x="0" y="223797"/>
                  <a:pt x="223797" y="0"/>
                  <a:pt x="499865" y="0"/>
                </a:cubicBezTo>
                <a:close/>
              </a:path>
            </a:pathLst>
          </a:custGeom>
          <a:noFill/>
          <a:ln w="31750">
            <a:gradFill>
              <a:gsLst>
                <a:gs pos="0">
                  <a:schemeClr val="bg1">
                    <a:lumMod val="85000"/>
                  </a:schemeClr>
                </a:gs>
                <a:gs pos="100000">
                  <a:schemeClr val="bg1">
                    <a:lumMod val="65000"/>
                  </a:schemeClr>
                </a:gs>
              </a:gsLst>
              <a:lin ang="5400000" scaled="1"/>
            </a:gradFill>
          </a:ln>
        </p:spPr>
        <p:txBody>
          <a:bodyPr wrap="square">
            <a:noAutofit/>
          </a:bodyPr>
          <a:lstStyle>
            <a:lvl1pPr>
              <a:defRPr lang="id-ID" sz="1200" dirty="0">
                <a:solidFill>
                  <a:schemeClr val="bg1">
                    <a:lumMod val="65000"/>
                  </a:schemeClr>
                </a:solidFill>
              </a:defRPr>
            </a:lvl1pPr>
          </a:lstStyle>
          <a:p>
            <a:pPr lvl="0" algn="ctr"/>
            <a:r>
              <a:rPr lang="en-US"/>
              <a:t>Image Place Holder</a:t>
            </a:r>
            <a:endParaRPr lang="id-ID"/>
          </a:p>
        </p:txBody>
      </p:sp>
      <p:sp>
        <p:nvSpPr>
          <p:cNvPr id="16" name="Picture Placeholder 15">
            <a:extLst>
              <a:ext uri="{FF2B5EF4-FFF2-40B4-BE49-F238E27FC236}">
                <a16:creationId xmlns:a16="http://schemas.microsoft.com/office/drawing/2014/main" id="{8E7101E5-3974-4D09-B115-B139F3859195}"/>
              </a:ext>
            </a:extLst>
          </p:cNvPr>
          <p:cNvSpPr>
            <a:spLocks noGrp="1"/>
          </p:cNvSpPr>
          <p:nvPr>
            <p:ph type="pic" sz="quarter" idx="14" hasCustomPrompt="1"/>
          </p:nvPr>
        </p:nvSpPr>
        <p:spPr>
          <a:xfrm>
            <a:off x="3955094" y="2724150"/>
            <a:ext cx="999730" cy="999728"/>
          </a:xfrm>
          <a:custGeom>
            <a:avLst/>
            <a:gdLst>
              <a:gd name="connsiteX0" fmla="*/ 499865 w 999730"/>
              <a:gd name="connsiteY0" fmla="*/ 0 h 999728"/>
              <a:gd name="connsiteX1" fmla="*/ 999730 w 999730"/>
              <a:gd name="connsiteY1" fmla="*/ 499864 h 999728"/>
              <a:gd name="connsiteX2" fmla="*/ 499865 w 999730"/>
              <a:gd name="connsiteY2" fmla="*/ 999728 h 999728"/>
              <a:gd name="connsiteX3" fmla="*/ 0 w 999730"/>
              <a:gd name="connsiteY3" fmla="*/ 499864 h 999728"/>
              <a:gd name="connsiteX4" fmla="*/ 499865 w 999730"/>
              <a:gd name="connsiteY4" fmla="*/ 0 h 99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30" h="999728">
                <a:moveTo>
                  <a:pt x="499865" y="0"/>
                </a:moveTo>
                <a:cubicBezTo>
                  <a:pt x="775933" y="0"/>
                  <a:pt x="999730" y="223797"/>
                  <a:pt x="999730" y="499864"/>
                </a:cubicBezTo>
                <a:cubicBezTo>
                  <a:pt x="999730" y="775931"/>
                  <a:pt x="775933" y="999728"/>
                  <a:pt x="499865" y="999728"/>
                </a:cubicBezTo>
                <a:cubicBezTo>
                  <a:pt x="223797" y="999728"/>
                  <a:pt x="0" y="775931"/>
                  <a:pt x="0" y="499864"/>
                </a:cubicBezTo>
                <a:cubicBezTo>
                  <a:pt x="0" y="223797"/>
                  <a:pt x="223797" y="0"/>
                  <a:pt x="499865" y="0"/>
                </a:cubicBezTo>
                <a:close/>
              </a:path>
            </a:pathLst>
          </a:custGeom>
          <a:noFill/>
          <a:ln w="31750">
            <a:gradFill>
              <a:gsLst>
                <a:gs pos="0">
                  <a:schemeClr val="bg1">
                    <a:lumMod val="85000"/>
                  </a:schemeClr>
                </a:gs>
                <a:gs pos="100000">
                  <a:schemeClr val="bg1">
                    <a:lumMod val="65000"/>
                  </a:schemeClr>
                </a:gs>
              </a:gsLst>
              <a:lin ang="5400000" scaled="1"/>
            </a:gradFill>
          </a:ln>
        </p:spPr>
        <p:txBody>
          <a:bodyPr wrap="square">
            <a:noAutofit/>
          </a:bodyPr>
          <a:lstStyle>
            <a:lvl1pPr>
              <a:defRPr lang="id-ID" sz="1200" dirty="0">
                <a:solidFill>
                  <a:schemeClr val="bg1">
                    <a:lumMod val="65000"/>
                  </a:schemeClr>
                </a:solidFill>
              </a:defRPr>
            </a:lvl1pPr>
          </a:lstStyle>
          <a:p>
            <a:pPr lvl="0" algn="ctr"/>
            <a:r>
              <a:rPr lang="en-US"/>
              <a:t>Image Place Holder</a:t>
            </a:r>
            <a:endParaRPr lang="id-ID"/>
          </a:p>
        </p:txBody>
      </p:sp>
      <p:sp>
        <p:nvSpPr>
          <p:cNvPr id="17" name="Picture Placeholder 16">
            <a:extLst>
              <a:ext uri="{FF2B5EF4-FFF2-40B4-BE49-F238E27FC236}">
                <a16:creationId xmlns:a16="http://schemas.microsoft.com/office/drawing/2014/main" id="{CE13F70D-802D-47FB-9122-BABEDA3E7E65}"/>
              </a:ext>
            </a:extLst>
          </p:cNvPr>
          <p:cNvSpPr>
            <a:spLocks noGrp="1"/>
          </p:cNvSpPr>
          <p:nvPr>
            <p:ph type="pic" sz="quarter" idx="15" hasCustomPrompt="1"/>
          </p:nvPr>
        </p:nvSpPr>
        <p:spPr>
          <a:xfrm>
            <a:off x="8631436" y="2724150"/>
            <a:ext cx="999730" cy="999728"/>
          </a:xfrm>
          <a:custGeom>
            <a:avLst/>
            <a:gdLst>
              <a:gd name="connsiteX0" fmla="*/ 499865 w 999730"/>
              <a:gd name="connsiteY0" fmla="*/ 0 h 999728"/>
              <a:gd name="connsiteX1" fmla="*/ 999730 w 999730"/>
              <a:gd name="connsiteY1" fmla="*/ 499864 h 999728"/>
              <a:gd name="connsiteX2" fmla="*/ 499865 w 999730"/>
              <a:gd name="connsiteY2" fmla="*/ 999728 h 999728"/>
              <a:gd name="connsiteX3" fmla="*/ 0 w 999730"/>
              <a:gd name="connsiteY3" fmla="*/ 499864 h 999728"/>
              <a:gd name="connsiteX4" fmla="*/ 499865 w 999730"/>
              <a:gd name="connsiteY4" fmla="*/ 0 h 99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30" h="999728">
                <a:moveTo>
                  <a:pt x="499865" y="0"/>
                </a:moveTo>
                <a:cubicBezTo>
                  <a:pt x="775933" y="0"/>
                  <a:pt x="999730" y="223797"/>
                  <a:pt x="999730" y="499864"/>
                </a:cubicBezTo>
                <a:cubicBezTo>
                  <a:pt x="999730" y="775931"/>
                  <a:pt x="775933" y="999728"/>
                  <a:pt x="499865" y="999728"/>
                </a:cubicBezTo>
                <a:cubicBezTo>
                  <a:pt x="223797" y="999728"/>
                  <a:pt x="0" y="775931"/>
                  <a:pt x="0" y="499864"/>
                </a:cubicBezTo>
                <a:cubicBezTo>
                  <a:pt x="0" y="223797"/>
                  <a:pt x="223797" y="0"/>
                  <a:pt x="499865" y="0"/>
                </a:cubicBezTo>
                <a:close/>
              </a:path>
            </a:pathLst>
          </a:custGeom>
          <a:noFill/>
          <a:ln w="31750">
            <a:gradFill>
              <a:gsLst>
                <a:gs pos="0">
                  <a:schemeClr val="bg1">
                    <a:lumMod val="85000"/>
                  </a:schemeClr>
                </a:gs>
                <a:gs pos="100000">
                  <a:schemeClr val="bg1">
                    <a:lumMod val="65000"/>
                  </a:schemeClr>
                </a:gs>
              </a:gsLst>
              <a:lin ang="5400000" scaled="1"/>
            </a:gradFill>
          </a:ln>
        </p:spPr>
        <p:txBody>
          <a:bodyPr wrap="square">
            <a:noAutofit/>
          </a:bodyPr>
          <a:lstStyle>
            <a:lvl1pPr>
              <a:defRPr lang="id-ID" sz="1200" dirty="0">
                <a:solidFill>
                  <a:schemeClr val="bg1">
                    <a:lumMod val="65000"/>
                  </a:schemeClr>
                </a:solidFill>
              </a:defRPr>
            </a:lvl1pPr>
          </a:lstStyle>
          <a:p>
            <a:pPr lvl="0" algn="ctr"/>
            <a:r>
              <a:rPr lang="en-US"/>
              <a:t>Image Place Holder</a:t>
            </a:r>
            <a:endParaRPr lang="id-ID"/>
          </a:p>
        </p:txBody>
      </p:sp>
      <p:sp>
        <p:nvSpPr>
          <p:cNvPr id="18" name="Isosceles Triangle 17">
            <a:extLst>
              <a:ext uri="{FF2B5EF4-FFF2-40B4-BE49-F238E27FC236}">
                <a16:creationId xmlns:a16="http://schemas.microsoft.com/office/drawing/2014/main" id="{5B2D50C8-0769-409C-86AE-CF7B2513D0A4}"/>
              </a:ext>
            </a:extLst>
          </p:cNvPr>
          <p:cNvSpPr/>
          <p:nvPr userDrawn="1"/>
        </p:nvSpPr>
        <p:spPr>
          <a:xfrm rot="10800000">
            <a:off x="5926934" y="3970660"/>
            <a:ext cx="338134" cy="13159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0566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ppt_x"/>
                                          </p:val>
                                        </p:tav>
                                        <p:tav tm="100000">
                                          <p:val>
                                            <p:strVal val="#ppt_x"/>
                                          </p:val>
                                        </p:tav>
                                      </p:tavLst>
                                    </p:anim>
                                    <p:anim calcmode="lin" valueType="num">
                                      <p:cBhvr additive="base">
                                        <p:cTn id="24" dur="750" fill="hold"/>
                                        <p:tgtEl>
                                          <p:spTgt spid="1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75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6" grpId="0" animBg="1"/>
      <p:bldP spid="17" grpId="0" animBg="1"/>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aragely - Blank Gradient">
    <p:bg>
      <p:bgPr>
        <a:gradFill>
          <a:gsLst>
            <a:gs pos="0">
              <a:schemeClr val="accent3"/>
            </a:gs>
            <a:gs pos="100000">
              <a:schemeClr val="accent5"/>
            </a:gs>
          </a:gsLst>
          <a:lin ang="2700000" scaled="0"/>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3551AD3-EDBE-477D-8214-32B9AC9B7F60}"/>
              </a:ext>
            </a:extLst>
          </p:cNvPr>
          <p:cNvSpPr txBox="1"/>
          <p:nvPr userDrawn="1"/>
        </p:nvSpPr>
        <p:spPr>
          <a:xfrm rot="10800000" flipV="1">
            <a:off x="10126153" y="250780"/>
            <a:ext cx="1625082" cy="400110"/>
          </a:xfrm>
          <a:prstGeom prst="rect">
            <a:avLst/>
          </a:prstGeom>
          <a:noFill/>
        </p:spPr>
        <p:txBody>
          <a:bodyPr wrap="square" rtlCol="0" anchor="b">
            <a:spAutoFit/>
          </a:bodyPr>
          <a:lstStyle/>
          <a:p>
            <a:pPr algn="r"/>
            <a:fld id="{260E2A6B-A809-4840-BF14-8648BC0BDF87}" type="slidenum">
              <a:rPr lang="id-ID" sz="2000" b="1" i="0" strike="noStrike" spc="300" smtClean="0">
                <a:solidFill>
                  <a:schemeClr val="bg1"/>
                </a:solidFill>
                <a:latin typeface="Exo Light" panose="00000400000000000000" pitchFamily="2" charset="0"/>
                <a:ea typeface="Roboto Condensed" panose="02000000000000000000" pitchFamily="2" charset="0"/>
                <a:cs typeface="Segoe UI" panose="020B0502040204020203" pitchFamily="34" charset="0"/>
              </a:rPr>
              <a:pPr algn="r"/>
              <a:t>‹Nº›</a:t>
            </a:fld>
            <a:r>
              <a:rPr lang="id-ID" sz="1800" b="0" i="0" strike="noStrike" spc="300">
                <a:solidFill>
                  <a:schemeClr val="bg1"/>
                </a:solidFill>
                <a:latin typeface="Exo Light" panose="00000400000000000000" pitchFamily="2" charset="0"/>
                <a:ea typeface="Roboto Condensed" panose="02000000000000000000" pitchFamily="2" charset="0"/>
                <a:cs typeface="Segoe UI" panose="020B0502040204020203" pitchFamily="34" charset="0"/>
              </a:rPr>
              <a:t>/</a:t>
            </a:r>
            <a:r>
              <a:rPr lang="id-ID" sz="1600" b="0" i="0" strike="noStrike" spc="300">
                <a:solidFill>
                  <a:schemeClr val="bg1"/>
                </a:solidFill>
                <a:latin typeface="Exo Light" panose="00000400000000000000" pitchFamily="2" charset="0"/>
                <a:ea typeface="Roboto Condensed" panose="02000000000000000000" pitchFamily="2" charset="0"/>
                <a:cs typeface="Segoe UI" panose="020B0502040204020203" pitchFamily="34" charset="0"/>
              </a:rPr>
              <a:t>65</a:t>
            </a:r>
            <a:endParaRPr lang="id-ID" sz="6600" b="0" i="0" strike="noStrike" spc="300">
              <a:solidFill>
                <a:schemeClr val="bg1"/>
              </a:solidFill>
              <a:latin typeface="Exo Light" panose="00000400000000000000" pitchFamily="2" charset="0"/>
              <a:ea typeface="Roboto Condensed" panose="02000000000000000000" pitchFamily="2" charset="0"/>
              <a:cs typeface="Segoe UI" panose="020B0502040204020203" pitchFamily="34" charset="0"/>
            </a:endParaRPr>
          </a:p>
        </p:txBody>
      </p:sp>
      <p:pic>
        <p:nvPicPr>
          <p:cNvPr id="5" name="Imagen 4">
            <a:extLst>
              <a:ext uri="{FF2B5EF4-FFF2-40B4-BE49-F238E27FC236}">
                <a16:creationId xmlns:a16="http://schemas.microsoft.com/office/drawing/2014/main" id="{8463FE87-37D2-3C42-8D7C-FFBFCF78E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0117" y="5628640"/>
            <a:ext cx="1426397" cy="1096368"/>
          </a:xfrm>
          <a:prstGeom prst="rect">
            <a:avLst/>
          </a:prstGeom>
        </p:spPr>
      </p:pic>
    </p:spTree>
    <p:extLst>
      <p:ext uri="{BB962C8B-B14F-4D97-AF65-F5344CB8AC3E}">
        <p14:creationId xmlns:p14="http://schemas.microsoft.com/office/powerpoint/2010/main" val="3534911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aragely - 3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CA4124C-1394-41E0-8849-098A5829A3D4}"/>
              </a:ext>
            </a:extLst>
          </p:cNvPr>
          <p:cNvSpPr>
            <a:spLocks noGrp="1"/>
          </p:cNvSpPr>
          <p:nvPr>
            <p:ph type="pic" sz="quarter" idx="11" hasCustomPrompt="1"/>
          </p:nvPr>
        </p:nvSpPr>
        <p:spPr>
          <a:xfrm>
            <a:off x="0" y="2"/>
            <a:ext cx="4374974" cy="5670658"/>
          </a:xfrm>
          <a:custGeom>
            <a:avLst/>
            <a:gdLst>
              <a:gd name="connsiteX0" fmla="*/ 0 w 4374974"/>
              <a:gd name="connsiteY0" fmla="*/ 0 h 5670658"/>
              <a:gd name="connsiteX1" fmla="*/ 4374974 w 4374974"/>
              <a:gd name="connsiteY1" fmla="*/ 0 h 5670658"/>
              <a:gd name="connsiteX2" fmla="*/ 4374974 w 4374974"/>
              <a:gd name="connsiteY2" fmla="*/ 5670658 h 5670658"/>
              <a:gd name="connsiteX3" fmla="*/ 0 w 4374974"/>
              <a:gd name="connsiteY3" fmla="*/ 5670658 h 5670658"/>
            </a:gdLst>
            <a:ahLst/>
            <a:cxnLst>
              <a:cxn ang="0">
                <a:pos x="connsiteX0" y="connsiteY0"/>
              </a:cxn>
              <a:cxn ang="0">
                <a:pos x="connsiteX1" y="connsiteY1"/>
              </a:cxn>
              <a:cxn ang="0">
                <a:pos x="connsiteX2" y="connsiteY2"/>
              </a:cxn>
              <a:cxn ang="0">
                <a:pos x="connsiteX3" y="connsiteY3"/>
              </a:cxn>
            </a:cxnLst>
            <a:rect l="l" t="t" r="r" b="b"/>
            <a:pathLst>
              <a:path w="4374974" h="5670658">
                <a:moveTo>
                  <a:pt x="0" y="0"/>
                </a:moveTo>
                <a:lnTo>
                  <a:pt x="4374974" y="0"/>
                </a:lnTo>
                <a:lnTo>
                  <a:pt x="4374974" y="5670658"/>
                </a:lnTo>
                <a:lnTo>
                  <a:pt x="0" y="5670658"/>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3" name="TextBox 2">
            <a:extLst>
              <a:ext uri="{FF2B5EF4-FFF2-40B4-BE49-F238E27FC236}">
                <a16:creationId xmlns:a16="http://schemas.microsoft.com/office/drawing/2014/main" id="{D8A80FDB-00F2-4B91-9F42-E4109B4F9D76}"/>
              </a:ext>
            </a:extLst>
          </p:cNvPr>
          <p:cNvSpPr txBox="1"/>
          <p:nvPr userDrawn="1"/>
        </p:nvSpPr>
        <p:spPr>
          <a:xfrm rot="10800000" flipV="1">
            <a:off x="10126153" y="250780"/>
            <a:ext cx="1625082" cy="400110"/>
          </a:xfrm>
          <a:prstGeom prst="rect">
            <a:avLst/>
          </a:prstGeom>
          <a:noFill/>
        </p:spPr>
        <p:txBody>
          <a:bodyPr wrap="square" rtlCol="0" anchor="b">
            <a:spAutoFit/>
          </a:bodyPr>
          <a:lstStyle/>
          <a:p>
            <a:pPr algn="r"/>
            <a:fld id="{260E2A6B-A809-4840-BF14-8648BC0BDF87}" type="slidenum">
              <a:rPr lang="id-ID" sz="2000" b="1" i="0" strike="noStrike" spc="300" smtClean="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pPr algn="r"/>
              <a:t>‹Nº›</a:t>
            </a:fld>
            <a:r>
              <a:rPr lang="id-ID" sz="18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a:t>
            </a:r>
            <a:r>
              <a:rPr lang="id-ID" sz="1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65</a:t>
            </a:r>
            <a:endParaRPr lang="id-ID" sz="6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83610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aragely - 36">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AC42D004-591A-4B3C-8B59-9049E28E8B8F}"/>
              </a:ext>
            </a:extLst>
          </p:cNvPr>
          <p:cNvSpPr>
            <a:spLocks noGrp="1"/>
          </p:cNvSpPr>
          <p:nvPr>
            <p:ph type="pic" sz="quarter" idx="11" hasCustomPrompt="1"/>
          </p:nvPr>
        </p:nvSpPr>
        <p:spPr>
          <a:xfrm>
            <a:off x="1239334" y="0"/>
            <a:ext cx="10952666" cy="6858000"/>
          </a:xfrm>
          <a:custGeom>
            <a:avLst/>
            <a:gdLst>
              <a:gd name="connsiteX0" fmla="*/ 4798268 w 10952666"/>
              <a:gd name="connsiteY0" fmla="*/ 0 h 6858000"/>
              <a:gd name="connsiteX1" fmla="*/ 10952666 w 10952666"/>
              <a:gd name="connsiteY1" fmla="*/ 0 h 6858000"/>
              <a:gd name="connsiteX2" fmla="*/ 10952666 w 10952666"/>
              <a:gd name="connsiteY2" fmla="*/ 3400804 h 6858000"/>
              <a:gd name="connsiteX3" fmla="*/ 8533804 w 10952666"/>
              <a:gd name="connsiteY3" fmla="*/ 6858000 h 6858000"/>
              <a:gd name="connsiteX4" fmla="*/ 0 w 1095266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2666" h="6858000">
                <a:moveTo>
                  <a:pt x="4798268" y="0"/>
                </a:moveTo>
                <a:lnTo>
                  <a:pt x="10952666" y="0"/>
                </a:lnTo>
                <a:lnTo>
                  <a:pt x="10952666" y="3400804"/>
                </a:lnTo>
                <a:lnTo>
                  <a:pt x="8533804" y="6858000"/>
                </a:lnTo>
                <a:lnTo>
                  <a:pt x="0" y="6858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24" name="Picture Placeholder 2">
            <a:extLst>
              <a:ext uri="{FF2B5EF4-FFF2-40B4-BE49-F238E27FC236}">
                <a16:creationId xmlns:a16="http://schemas.microsoft.com/office/drawing/2014/main" id="{C4D3FDED-6848-4411-9768-56951E52B779}"/>
              </a:ext>
            </a:extLst>
          </p:cNvPr>
          <p:cNvSpPr>
            <a:spLocks noGrp="1"/>
          </p:cNvSpPr>
          <p:nvPr>
            <p:ph type="pic" sz="quarter" idx="10" hasCustomPrompt="1"/>
          </p:nvPr>
        </p:nvSpPr>
        <p:spPr>
          <a:xfrm>
            <a:off x="133350" y="1504950"/>
            <a:ext cx="5743575" cy="3581400"/>
          </a:xfrm>
          <a:prstGeom prst="rect">
            <a:avLst/>
          </a:prstGeom>
          <a:solidFill>
            <a:schemeClr val="bg1">
              <a:lumMod val="95000"/>
            </a:schemeClr>
          </a:solidFill>
        </p:spPr>
        <p:txBody>
          <a:bodyPr wrap="square">
            <a:noAutofit/>
          </a:bodyPr>
          <a:lstStyle>
            <a:lvl1pPr>
              <a:defRPr lang="id-ID" sz="1600">
                <a:solidFill>
                  <a:schemeClr val="tx1">
                    <a:lumMod val="65000"/>
                    <a:lumOff val="35000"/>
                  </a:schemeClr>
                </a:solidFill>
                <a:latin typeface="+mj-lt"/>
              </a:defRPr>
            </a:lvl1pPr>
          </a:lstStyle>
          <a:p>
            <a:pPr lvl="0" algn="ctr"/>
            <a:r>
              <a:rPr lang="en-US"/>
              <a:t>Image Place Holder</a:t>
            </a:r>
            <a:endParaRPr lang="id-ID"/>
          </a:p>
        </p:txBody>
      </p:sp>
    </p:spTree>
    <p:extLst>
      <p:ext uri="{BB962C8B-B14F-4D97-AF65-F5344CB8AC3E}">
        <p14:creationId xmlns:p14="http://schemas.microsoft.com/office/powerpoint/2010/main" val="89452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1+#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aragely - 37">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9151E054-DFBD-4DA9-991A-8B7B7117638C}"/>
              </a:ext>
            </a:extLst>
          </p:cNvPr>
          <p:cNvSpPr/>
          <p:nvPr userDrawn="1"/>
        </p:nvSpPr>
        <p:spPr>
          <a:xfrm>
            <a:off x="4972050" y="0"/>
            <a:ext cx="7219950" cy="6858000"/>
          </a:xfrm>
          <a:custGeom>
            <a:avLst/>
            <a:gdLst>
              <a:gd name="connsiteX0" fmla="*/ 4798268 w 7219950"/>
              <a:gd name="connsiteY0" fmla="*/ 0 h 6858000"/>
              <a:gd name="connsiteX1" fmla="*/ 7219950 w 7219950"/>
              <a:gd name="connsiteY1" fmla="*/ 0 h 6858000"/>
              <a:gd name="connsiteX2" fmla="*/ 7219950 w 7219950"/>
              <a:gd name="connsiteY2" fmla="*/ 6858000 h 6858000"/>
              <a:gd name="connsiteX3" fmla="*/ 0 w 72199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9950" h="6858000">
                <a:moveTo>
                  <a:pt x="4798268" y="0"/>
                </a:moveTo>
                <a:lnTo>
                  <a:pt x="7219950" y="0"/>
                </a:lnTo>
                <a:lnTo>
                  <a:pt x="7219950" y="6858000"/>
                </a:lnTo>
                <a:lnTo>
                  <a:pt x="0" y="685800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63"/>
            <a:endParaRPr lang="en-US"/>
          </a:p>
        </p:txBody>
      </p:sp>
      <p:pic>
        <p:nvPicPr>
          <p:cNvPr id="57" name="Picture 56">
            <a:extLst>
              <a:ext uri="{FF2B5EF4-FFF2-40B4-BE49-F238E27FC236}">
                <a16:creationId xmlns:a16="http://schemas.microsoft.com/office/drawing/2014/main" id="{C07B745B-58E0-40C9-9692-23926B23E3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80906">
            <a:off x="4406789" y="3210407"/>
            <a:ext cx="2643905" cy="5146570"/>
          </a:xfrm>
          <a:prstGeom prst="rect">
            <a:avLst/>
          </a:prstGeom>
          <a:effectLst>
            <a:outerShdw blurRad="228600" sx="102000" sy="102000" algn="ctr" rotWithShape="0">
              <a:prstClr val="black">
                <a:alpha val="12000"/>
              </a:prstClr>
            </a:outerShdw>
          </a:effectLst>
        </p:spPr>
      </p:pic>
      <p:sp>
        <p:nvSpPr>
          <p:cNvPr id="58" name="Picture Placeholder 26">
            <a:extLst>
              <a:ext uri="{FF2B5EF4-FFF2-40B4-BE49-F238E27FC236}">
                <a16:creationId xmlns:a16="http://schemas.microsoft.com/office/drawing/2014/main" id="{70BD4709-AB4F-4593-AD97-24E68FC54A91}"/>
              </a:ext>
            </a:extLst>
          </p:cNvPr>
          <p:cNvSpPr>
            <a:spLocks noGrp="1"/>
          </p:cNvSpPr>
          <p:nvPr>
            <p:ph type="pic" sz="quarter" idx="17" hasCustomPrompt="1"/>
          </p:nvPr>
        </p:nvSpPr>
        <p:spPr>
          <a:xfrm rot="2080906">
            <a:off x="4654531" y="3440580"/>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ctr">
            <a:noAutofit/>
          </a:bodyPr>
          <a:lstStyle>
            <a:lvl1pPr marL="0" indent="0" algn="ctr">
              <a:buNone/>
              <a:defRPr sz="1200">
                <a:solidFill>
                  <a:schemeClr val="tx1">
                    <a:lumMod val="65000"/>
                    <a:lumOff val="35000"/>
                  </a:schemeClr>
                </a:solidFill>
              </a:defRPr>
            </a:lvl1pPr>
          </a:lstStyle>
          <a:p>
            <a:r>
              <a:rPr lang="en-US"/>
              <a:t>Image Placeholder</a:t>
            </a:r>
          </a:p>
        </p:txBody>
      </p:sp>
      <p:pic>
        <p:nvPicPr>
          <p:cNvPr id="61" name="Picture 60">
            <a:extLst>
              <a:ext uri="{FF2B5EF4-FFF2-40B4-BE49-F238E27FC236}">
                <a16:creationId xmlns:a16="http://schemas.microsoft.com/office/drawing/2014/main" id="{14D2ACD7-41F7-4E91-B1FB-486A877008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80906">
            <a:off x="7376230" y="-1077189"/>
            <a:ext cx="2643905" cy="5146570"/>
          </a:xfrm>
          <a:prstGeom prst="rect">
            <a:avLst/>
          </a:prstGeom>
          <a:effectLst>
            <a:outerShdw blurRad="228600" sx="102000" sy="102000" algn="ctr" rotWithShape="0">
              <a:prstClr val="black">
                <a:alpha val="12000"/>
              </a:prstClr>
            </a:outerShdw>
          </a:effectLst>
        </p:spPr>
      </p:pic>
      <p:sp>
        <p:nvSpPr>
          <p:cNvPr id="62" name="Picture Placeholder 26">
            <a:extLst>
              <a:ext uri="{FF2B5EF4-FFF2-40B4-BE49-F238E27FC236}">
                <a16:creationId xmlns:a16="http://schemas.microsoft.com/office/drawing/2014/main" id="{32EDC9E8-2176-4418-A6FF-F740FB141200}"/>
              </a:ext>
            </a:extLst>
          </p:cNvPr>
          <p:cNvSpPr>
            <a:spLocks noGrp="1"/>
          </p:cNvSpPr>
          <p:nvPr>
            <p:ph type="pic" sz="quarter" idx="18" hasCustomPrompt="1"/>
          </p:nvPr>
        </p:nvSpPr>
        <p:spPr>
          <a:xfrm rot="2080906">
            <a:off x="7623972" y="-847016"/>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ctr">
            <a:noAutofit/>
          </a:bodyPr>
          <a:lstStyle>
            <a:lvl1pPr marL="0" indent="0" algn="ctr">
              <a:buNone/>
              <a:defRPr sz="1200">
                <a:solidFill>
                  <a:schemeClr val="tx1">
                    <a:lumMod val="65000"/>
                    <a:lumOff val="35000"/>
                  </a:schemeClr>
                </a:solidFill>
              </a:defRPr>
            </a:lvl1pPr>
          </a:lstStyle>
          <a:p>
            <a:r>
              <a:rPr lang="en-US"/>
              <a:t>Image Placeholder</a:t>
            </a:r>
          </a:p>
        </p:txBody>
      </p:sp>
      <p:pic>
        <p:nvPicPr>
          <p:cNvPr id="67" name="Picture 66">
            <a:extLst>
              <a:ext uri="{FF2B5EF4-FFF2-40B4-BE49-F238E27FC236}">
                <a16:creationId xmlns:a16="http://schemas.microsoft.com/office/drawing/2014/main" id="{EF15032E-C8C9-4B53-9423-CA329B5876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80906">
            <a:off x="7976632" y="2773645"/>
            <a:ext cx="2643905" cy="5146570"/>
          </a:xfrm>
          <a:prstGeom prst="rect">
            <a:avLst/>
          </a:prstGeom>
          <a:effectLst>
            <a:outerShdw blurRad="228600" sx="102000" sy="102000" algn="ctr" rotWithShape="0">
              <a:prstClr val="black">
                <a:alpha val="12000"/>
              </a:prstClr>
            </a:outerShdw>
          </a:effectLst>
        </p:spPr>
      </p:pic>
      <p:sp>
        <p:nvSpPr>
          <p:cNvPr id="68" name="Picture Placeholder 26">
            <a:extLst>
              <a:ext uri="{FF2B5EF4-FFF2-40B4-BE49-F238E27FC236}">
                <a16:creationId xmlns:a16="http://schemas.microsoft.com/office/drawing/2014/main" id="{3FC3BB5B-75DF-43F3-8B2C-18D3BF1904B4}"/>
              </a:ext>
            </a:extLst>
          </p:cNvPr>
          <p:cNvSpPr>
            <a:spLocks noGrp="1"/>
          </p:cNvSpPr>
          <p:nvPr>
            <p:ph type="pic" sz="quarter" idx="19" hasCustomPrompt="1"/>
          </p:nvPr>
        </p:nvSpPr>
        <p:spPr>
          <a:xfrm rot="2080906">
            <a:off x="8224374" y="3003818"/>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ctr">
            <a:noAutofit/>
          </a:bodyPr>
          <a:lstStyle>
            <a:lvl1pPr marL="0" indent="0" algn="ctr">
              <a:buNone/>
              <a:defRPr sz="1200">
                <a:solidFill>
                  <a:schemeClr val="tx1">
                    <a:lumMod val="65000"/>
                    <a:lumOff val="35000"/>
                  </a:schemeClr>
                </a:solidFill>
              </a:defRPr>
            </a:lvl1pPr>
          </a:lstStyle>
          <a:p>
            <a:r>
              <a:rPr lang="en-US"/>
              <a:t>Image Placeholder</a:t>
            </a:r>
          </a:p>
        </p:txBody>
      </p:sp>
      <p:pic>
        <p:nvPicPr>
          <p:cNvPr id="69" name="Picture 68">
            <a:extLst>
              <a:ext uri="{FF2B5EF4-FFF2-40B4-BE49-F238E27FC236}">
                <a16:creationId xmlns:a16="http://schemas.microsoft.com/office/drawing/2014/main" id="{493782FB-21EA-44C7-BD43-7AFE3983C3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80906">
            <a:off x="10946073" y="-1513951"/>
            <a:ext cx="2643905" cy="5146570"/>
          </a:xfrm>
          <a:prstGeom prst="rect">
            <a:avLst/>
          </a:prstGeom>
          <a:effectLst>
            <a:outerShdw blurRad="228600" sx="102000" sy="102000" algn="ctr" rotWithShape="0">
              <a:prstClr val="black">
                <a:alpha val="12000"/>
              </a:prstClr>
            </a:outerShdw>
          </a:effectLst>
        </p:spPr>
      </p:pic>
      <p:sp>
        <p:nvSpPr>
          <p:cNvPr id="70" name="Picture Placeholder 26">
            <a:extLst>
              <a:ext uri="{FF2B5EF4-FFF2-40B4-BE49-F238E27FC236}">
                <a16:creationId xmlns:a16="http://schemas.microsoft.com/office/drawing/2014/main" id="{63AE7324-0D70-4E7B-AB6E-E59AC819DA7C}"/>
              </a:ext>
            </a:extLst>
          </p:cNvPr>
          <p:cNvSpPr>
            <a:spLocks noGrp="1"/>
          </p:cNvSpPr>
          <p:nvPr>
            <p:ph type="pic" sz="quarter" idx="20" hasCustomPrompt="1"/>
          </p:nvPr>
        </p:nvSpPr>
        <p:spPr>
          <a:xfrm rot="2080906">
            <a:off x="11193815" y="-1283778"/>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ctr">
            <a:noAutofit/>
          </a:bodyPr>
          <a:lstStyle>
            <a:lvl1pPr marL="0" indent="0" algn="ctr">
              <a:buNone/>
              <a:defRPr sz="1200">
                <a:solidFill>
                  <a:schemeClr val="tx1">
                    <a:lumMod val="65000"/>
                    <a:lumOff val="35000"/>
                  </a:schemeClr>
                </a:solidFill>
              </a:defRPr>
            </a:lvl1pPr>
          </a:lstStyle>
          <a:p>
            <a:r>
              <a:rPr lang="en-US"/>
              <a:t>Image Placeholder</a:t>
            </a:r>
          </a:p>
        </p:txBody>
      </p:sp>
    </p:spTree>
    <p:extLst>
      <p:ext uri="{BB962C8B-B14F-4D97-AF65-F5344CB8AC3E}">
        <p14:creationId xmlns:p14="http://schemas.microsoft.com/office/powerpoint/2010/main" val="32217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1+#ppt_w/2"/>
                                          </p:val>
                                        </p:tav>
                                        <p:tav tm="100000">
                                          <p:val>
                                            <p:strVal val="#ppt_x"/>
                                          </p:val>
                                        </p:tav>
                                      </p:tavLst>
                                    </p:anim>
                                    <p:anim calcmode="lin" valueType="num">
                                      <p:cBhvr additive="base">
                                        <p:cTn id="8" dur="75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750" fill="hold"/>
                                        <p:tgtEl>
                                          <p:spTgt spid="61"/>
                                        </p:tgtEl>
                                        <p:attrNameLst>
                                          <p:attrName>ppt_x</p:attrName>
                                        </p:attrNameLst>
                                      </p:cBhvr>
                                      <p:tavLst>
                                        <p:tav tm="0">
                                          <p:val>
                                            <p:strVal val="1+#ppt_w/2"/>
                                          </p:val>
                                        </p:tav>
                                        <p:tav tm="100000">
                                          <p:val>
                                            <p:strVal val="#ppt_x"/>
                                          </p:val>
                                        </p:tav>
                                      </p:tavLst>
                                    </p:anim>
                                    <p:anim calcmode="lin" valueType="num">
                                      <p:cBhvr additive="base">
                                        <p:cTn id="12" dur="750" fill="hold"/>
                                        <p:tgtEl>
                                          <p:spTgt spid="6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750" fill="hold"/>
                                        <p:tgtEl>
                                          <p:spTgt spid="62"/>
                                        </p:tgtEl>
                                        <p:attrNameLst>
                                          <p:attrName>ppt_x</p:attrName>
                                        </p:attrNameLst>
                                      </p:cBhvr>
                                      <p:tavLst>
                                        <p:tav tm="0">
                                          <p:val>
                                            <p:strVal val="1+#ppt_w/2"/>
                                          </p:val>
                                        </p:tav>
                                        <p:tav tm="100000">
                                          <p:val>
                                            <p:strVal val="#ppt_x"/>
                                          </p:val>
                                        </p:tav>
                                      </p:tavLst>
                                    </p:anim>
                                    <p:anim calcmode="lin" valueType="num">
                                      <p:cBhvr additive="base">
                                        <p:cTn id="16" dur="750" fill="hold"/>
                                        <p:tgtEl>
                                          <p:spTgt spid="6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750" fill="hold"/>
                                        <p:tgtEl>
                                          <p:spTgt spid="57"/>
                                        </p:tgtEl>
                                        <p:attrNameLst>
                                          <p:attrName>ppt_x</p:attrName>
                                        </p:attrNameLst>
                                      </p:cBhvr>
                                      <p:tavLst>
                                        <p:tav tm="0">
                                          <p:val>
                                            <p:strVal val="1+#ppt_w/2"/>
                                          </p:val>
                                        </p:tav>
                                        <p:tav tm="100000">
                                          <p:val>
                                            <p:strVal val="#ppt_x"/>
                                          </p:val>
                                        </p:tav>
                                      </p:tavLst>
                                    </p:anim>
                                    <p:anim calcmode="lin" valueType="num">
                                      <p:cBhvr additive="base">
                                        <p:cTn id="20" dur="750" fill="hold"/>
                                        <p:tgtEl>
                                          <p:spTgt spid="57"/>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50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750" fill="hold"/>
                                        <p:tgtEl>
                                          <p:spTgt spid="58"/>
                                        </p:tgtEl>
                                        <p:attrNameLst>
                                          <p:attrName>ppt_x</p:attrName>
                                        </p:attrNameLst>
                                      </p:cBhvr>
                                      <p:tavLst>
                                        <p:tav tm="0">
                                          <p:val>
                                            <p:strVal val="1+#ppt_w/2"/>
                                          </p:val>
                                        </p:tav>
                                        <p:tav tm="100000">
                                          <p:val>
                                            <p:strVal val="#ppt_x"/>
                                          </p:val>
                                        </p:tav>
                                      </p:tavLst>
                                    </p:anim>
                                    <p:anim calcmode="lin" valueType="num">
                                      <p:cBhvr additive="base">
                                        <p:cTn id="24" dur="750" fill="hold"/>
                                        <p:tgtEl>
                                          <p:spTgt spid="58"/>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25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750" fill="hold"/>
                                        <p:tgtEl>
                                          <p:spTgt spid="69"/>
                                        </p:tgtEl>
                                        <p:attrNameLst>
                                          <p:attrName>ppt_x</p:attrName>
                                        </p:attrNameLst>
                                      </p:cBhvr>
                                      <p:tavLst>
                                        <p:tav tm="0">
                                          <p:val>
                                            <p:strVal val="1+#ppt_w/2"/>
                                          </p:val>
                                        </p:tav>
                                        <p:tav tm="100000">
                                          <p:val>
                                            <p:strVal val="#ppt_x"/>
                                          </p:val>
                                        </p:tav>
                                      </p:tavLst>
                                    </p:anim>
                                    <p:anim calcmode="lin" valueType="num">
                                      <p:cBhvr additive="base">
                                        <p:cTn id="28" dur="75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750" fill="hold"/>
                                        <p:tgtEl>
                                          <p:spTgt spid="70"/>
                                        </p:tgtEl>
                                        <p:attrNameLst>
                                          <p:attrName>ppt_x</p:attrName>
                                        </p:attrNameLst>
                                      </p:cBhvr>
                                      <p:tavLst>
                                        <p:tav tm="0">
                                          <p:val>
                                            <p:strVal val="1+#ppt_w/2"/>
                                          </p:val>
                                        </p:tav>
                                        <p:tav tm="100000">
                                          <p:val>
                                            <p:strVal val="#ppt_x"/>
                                          </p:val>
                                        </p:tav>
                                      </p:tavLst>
                                    </p:anim>
                                    <p:anim calcmode="lin" valueType="num">
                                      <p:cBhvr additive="base">
                                        <p:cTn id="32" dur="750" fill="hold"/>
                                        <p:tgtEl>
                                          <p:spTgt spid="70"/>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50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750" fill="hold"/>
                                        <p:tgtEl>
                                          <p:spTgt spid="67"/>
                                        </p:tgtEl>
                                        <p:attrNameLst>
                                          <p:attrName>ppt_x</p:attrName>
                                        </p:attrNameLst>
                                      </p:cBhvr>
                                      <p:tavLst>
                                        <p:tav tm="0">
                                          <p:val>
                                            <p:strVal val="1+#ppt_w/2"/>
                                          </p:val>
                                        </p:tav>
                                        <p:tav tm="100000">
                                          <p:val>
                                            <p:strVal val="#ppt_x"/>
                                          </p:val>
                                        </p:tav>
                                      </p:tavLst>
                                    </p:anim>
                                    <p:anim calcmode="lin" valueType="num">
                                      <p:cBhvr additive="base">
                                        <p:cTn id="36" dur="750" fill="hold"/>
                                        <p:tgtEl>
                                          <p:spTgt spid="67"/>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50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750" fill="hold"/>
                                        <p:tgtEl>
                                          <p:spTgt spid="68"/>
                                        </p:tgtEl>
                                        <p:attrNameLst>
                                          <p:attrName>ppt_x</p:attrName>
                                        </p:attrNameLst>
                                      </p:cBhvr>
                                      <p:tavLst>
                                        <p:tav tm="0">
                                          <p:val>
                                            <p:strVal val="1+#ppt_w/2"/>
                                          </p:val>
                                        </p:tav>
                                        <p:tav tm="100000">
                                          <p:val>
                                            <p:strVal val="#ppt_x"/>
                                          </p:val>
                                        </p:tav>
                                      </p:tavLst>
                                    </p:anim>
                                    <p:anim calcmode="lin" valueType="num">
                                      <p:cBhvr additive="base">
                                        <p:cTn id="40" dur="7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58" grpId="0" animBg="1"/>
      <p:bldP spid="62" grpId="0" animBg="1"/>
      <p:bldP spid="68" grpId="0" animBg="1"/>
      <p:bldP spid="7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aragely - 38">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875270-252F-40F7-9CD8-1930EE787929}"/>
              </a:ext>
            </a:extLst>
          </p:cNvPr>
          <p:cNvSpPr>
            <a:spLocks noGrp="1"/>
          </p:cNvSpPr>
          <p:nvPr>
            <p:ph type="pic" sz="quarter" idx="13" hasCustomPrompt="1"/>
          </p:nvPr>
        </p:nvSpPr>
        <p:spPr>
          <a:xfrm>
            <a:off x="0" y="0"/>
            <a:ext cx="12192000" cy="6858000"/>
          </a:xfrm>
          <a:prstGeom prst="rect">
            <a:avLst/>
          </a:pr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2" name="Picture Placeholder 6">
            <a:extLst>
              <a:ext uri="{FF2B5EF4-FFF2-40B4-BE49-F238E27FC236}">
                <a16:creationId xmlns:a16="http://schemas.microsoft.com/office/drawing/2014/main" id="{06AE085B-1EAE-4360-AB7D-C38461E72780}"/>
              </a:ext>
            </a:extLst>
          </p:cNvPr>
          <p:cNvSpPr>
            <a:spLocks noGrp="1"/>
          </p:cNvSpPr>
          <p:nvPr>
            <p:ph type="pic" sz="quarter" idx="12" hasCustomPrompt="1"/>
          </p:nvPr>
        </p:nvSpPr>
        <p:spPr>
          <a:xfrm rot="549907">
            <a:off x="7025505" y="1984655"/>
            <a:ext cx="1321208" cy="2312307"/>
          </a:xfrm>
          <a:custGeom>
            <a:avLst/>
            <a:gdLst>
              <a:gd name="connsiteX0" fmla="*/ 0 w 1235810"/>
              <a:gd name="connsiteY0" fmla="*/ 0 h 2171712"/>
              <a:gd name="connsiteX1" fmla="*/ 1235810 w 1235810"/>
              <a:gd name="connsiteY1" fmla="*/ 0 h 2171712"/>
              <a:gd name="connsiteX2" fmla="*/ 1235810 w 1235810"/>
              <a:gd name="connsiteY2" fmla="*/ 2171712 h 2171712"/>
              <a:gd name="connsiteX3" fmla="*/ 0 w 1235810"/>
              <a:gd name="connsiteY3" fmla="*/ 2171712 h 2171712"/>
              <a:gd name="connsiteX4" fmla="*/ 0 w 1235810"/>
              <a:gd name="connsiteY4" fmla="*/ 0 h 2171712"/>
              <a:gd name="connsiteX0" fmla="*/ 0 w 1253859"/>
              <a:gd name="connsiteY0" fmla="*/ 7736 h 2179448"/>
              <a:gd name="connsiteX1" fmla="*/ 1253859 w 1253859"/>
              <a:gd name="connsiteY1" fmla="*/ 0 h 2179448"/>
              <a:gd name="connsiteX2" fmla="*/ 1235810 w 1253859"/>
              <a:gd name="connsiteY2" fmla="*/ 2179448 h 2179448"/>
              <a:gd name="connsiteX3" fmla="*/ 0 w 1253859"/>
              <a:gd name="connsiteY3" fmla="*/ 2179448 h 2179448"/>
              <a:gd name="connsiteX4" fmla="*/ 0 w 1253859"/>
              <a:gd name="connsiteY4" fmla="*/ 7736 h 2179448"/>
              <a:gd name="connsiteX0" fmla="*/ 0 w 1263262"/>
              <a:gd name="connsiteY0" fmla="*/ 9253 h 2180965"/>
              <a:gd name="connsiteX1" fmla="*/ 1263262 w 1263262"/>
              <a:gd name="connsiteY1" fmla="*/ 0 h 2180965"/>
              <a:gd name="connsiteX2" fmla="*/ 1235810 w 1263262"/>
              <a:gd name="connsiteY2" fmla="*/ 2180965 h 2180965"/>
              <a:gd name="connsiteX3" fmla="*/ 0 w 1263262"/>
              <a:gd name="connsiteY3" fmla="*/ 2180965 h 2180965"/>
              <a:gd name="connsiteX4" fmla="*/ 0 w 1263262"/>
              <a:gd name="connsiteY4" fmla="*/ 9253 h 2180965"/>
              <a:gd name="connsiteX0" fmla="*/ 0 w 1277368"/>
              <a:gd name="connsiteY0" fmla="*/ 11528 h 2183240"/>
              <a:gd name="connsiteX1" fmla="*/ 1277368 w 1277368"/>
              <a:gd name="connsiteY1" fmla="*/ 0 h 2183240"/>
              <a:gd name="connsiteX2" fmla="*/ 1235810 w 1277368"/>
              <a:gd name="connsiteY2" fmla="*/ 2183240 h 2183240"/>
              <a:gd name="connsiteX3" fmla="*/ 0 w 1277368"/>
              <a:gd name="connsiteY3" fmla="*/ 2183240 h 2183240"/>
              <a:gd name="connsiteX4" fmla="*/ 0 w 1277368"/>
              <a:gd name="connsiteY4" fmla="*/ 11528 h 2183240"/>
              <a:gd name="connsiteX0" fmla="*/ 0 w 1298150"/>
              <a:gd name="connsiteY0" fmla="*/ 11528 h 2240720"/>
              <a:gd name="connsiteX1" fmla="*/ 1277368 w 1298150"/>
              <a:gd name="connsiteY1" fmla="*/ 0 h 2240720"/>
              <a:gd name="connsiteX2" fmla="*/ 1298150 w 1298150"/>
              <a:gd name="connsiteY2" fmla="*/ 2240720 h 2240720"/>
              <a:gd name="connsiteX3" fmla="*/ 0 w 1298150"/>
              <a:gd name="connsiteY3" fmla="*/ 2183240 h 2240720"/>
              <a:gd name="connsiteX4" fmla="*/ 0 w 1298150"/>
              <a:gd name="connsiteY4" fmla="*/ 11528 h 2240720"/>
              <a:gd name="connsiteX0" fmla="*/ 0 w 1306495"/>
              <a:gd name="connsiteY0" fmla="*/ 11528 h 2292439"/>
              <a:gd name="connsiteX1" fmla="*/ 1277368 w 1306495"/>
              <a:gd name="connsiteY1" fmla="*/ 0 h 2292439"/>
              <a:gd name="connsiteX2" fmla="*/ 1306495 w 1306495"/>
              <a:gd name="connsiteY2" fmla="*/ 2292439 h 2292439"/>
              <a:gd name="connsiteX3" fmla="*/ 0 w 1306495"/>
              <a:gd name="connsiteY3" fmla="*/ 2183240 h 2292439"/>
              <a:gd name="connsiteX4" fmla="*/ 0 w 1306495"/>
              <a:gd name="connsiteY4" fmla="*/ 11528 h 2292439"/>
              <a:gd name="connsiteX0" fmla="*/ 12438 w 1318933"/>
              <a:gd name="connsiteY0" fmla="*/ 11528 h 2292439"/>
              <a:gd name="connsiteX1" fmla="*/ 1289806 w 1318933"/>
              <a:gd name="connsiteY1" fmla="*/ 0 h 2292439"/>
              <a:gd name="connsiteX2" fmla="*/ 1318933 w 1318933"/>
              <a:gd name="connsiteY2" fmla="*/ 2292439 h 2292439"/>
              <a:gd name="connsiteX3" fmla="*/ 0 w 1318933"/>
              <a:gd name="connsiteY3" fmla="*/ 2165951 h 2292439"/>
              <a:gd name="connsiteX4" fmla="*/ 12438 w 1318933"/>
              <a:gd name="connsiteY4" fmla="*/ 11528 h 2292439"/>
              <a:gd name="connsiteX0" fmla="*/ 24426 w 1318933"/>
              <a:gd name="connsiteY0" fmla="*/ 115724 h 2292439"/>
              <a:gd name="connsiteX1" fmla="*/ 1289806 w 1318933"/>
              <a:gd name="connsiteY1" fmla="*/ 0 h 2292439"/>
              <a:gd name="connsiteX2" fmla="*/ 1318933 w 1318933"/>
              <a:gd name="connsiteY2" fmla="*/ 2292439 h 2292439"/>
              <a:gd name="connsiteX3" fmla="*/ 0 w 1318933"/>
              <a:gd name="connsiteY3" fmla="*/ 2165951 h 2292439"/>
              <a:gd name="connsiteX4" fmla="*/ 24426 w 1318933"/>
              <a:gd name="connsiteY4" fmla="*/ 115724 h 2292439"/>
              <a:gd name="connsiteX0" fmla="*/ 27911 w 1318933"/>
              <a:gd name="connsiteY0" fmla="*/ 47624 h 2292439"/>
              <a:gd name="connsiteX1" fmla="*/ 1289806 w 1318933"/>
              <a:gd name="connsiteY1" fmla="*/ 0 h 2292439"/>
              <a:gd name="connsiteX2" fmla="*/ 1318933 w 1318933"/>
              <a:gd name="connsiteY2" fmla="*/ 2292439 h 2292439"/>
              <a:gd name="connsiteX3" fmla="*/ 0 w 1318933"/>
              <a:gd name="connsiteY3" fmla="*/ 2165951 h 2292439"/>
              <a:gd name="connsiteX4" fmla="*/ 27911 w 1318933"/>
              <a:gd name="connsiteY4" fmla="*/ 47624 h 2292439"/>
              <a:gd name="connsiteX0" fmla="*/ 24877 w 1318933"/>
              <a:gd name="connsiteY0" fmla="*/ 28817 h 2292439"/>
              <a:gd name="connsiteX1" fmla="*/ 1289806 w 1318933"/>
              <a:gd name="connsiteY1" fmla="*/ 0 h 2292439"/>
              <a:gd name="connsiteX2" fmla="*/ 1318933 w 1318933"/>
              <a:gd name="connsiteY2" fmla="*/ 2292439 h 2292439"/>
              <a:gd name="connsiteX3" fmla="*/ 0 w 1318933"/>
              <a:gd name="connsiteY3" fmla="*/ 2165951 h 2292439"/>
              <a:gd name="connsiteX4" fmla="*/ 24877 w 1318933"/>
              <a:gd name="connsiteY4" fmla="*/ 28817 h 2292439"/>
              <a:gd name="connsiteX0" fmla="*/ 0 w 1321208"/>
              <a:gd name="connsiteY0" fmla="*/ 0 h 2312307"/>
              <a:gd name="connsiteX1" fmla="*/ 1292081 w 1321208"/>
              <a:gd name="connsiteY1" fmla="*/ 19868 h 2312307"/>
              <a:gd name="connsiteX2" fmla="*/ 1321208 w 1321208"/>
              <a:gd name="connsiteY2" fmla="*/ 2312307 h 2312307"/>
              <a:gd name="connsiteX3" fmla="*/ 2275 w 1321208"/>
              <a:gd name="connsiteY3" fmla="*/ 2185819 h 2312307"/>
              <a:gd name="connsiteX4" fmla="*/ 0 w 1321208"/>
              <a:gd name="connsiteY4" fmla="*/ 0 h 231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2312307">
                <a:moveTo>
                  <a:pt x="0" y="0"/>
                </a:moveTo>
                <a:lnTo>
                  <a:pt x="1292081" y="19868"/>
                </a:lnTo>
                <a:lnTo>
                  <a:pt x="1321208" y="2312307"/>
                </a:lnTo>
                <a:lnTo>
                  <a:pt x="2275" y="2185819"/>
                </a:lnTo>
                <a:cubicBezTo>
                  <a:pt x="1517" y="1457213"/>
                  <a:pt x="758" y="728606"/>
                  <a:pt x="0" y="0"/>
                </a:cubicBezTo>
                <a:close/>
              </a:path>
            </a:pathLst>
          </a:custGeom>
          <a:solidFill>
            <a:schemeClr val="bg1">
              <a:lumMod val="85000"/>
            </a:schemeClr>
          </a:solidFill>
          <a:scene3d>
            <a:camera prst="isometricOffAxis1Right"/>
            <a:lightRig rig="threePt" dir="t"/>
          </a:scene3d>
        </p:spPr>
        <p:txBody>
          <a:bodyPr/>
          <a:lstStyle>
            <a:lvl1pPr marL="0" indent="0" algn="ctr">
              <a:buNone/>
              <a:defRPr sz="1200"/>
            </a:lvl1pPr>
          </a:lstStyle>
          <a:p>
            <a:pPr marL="0" lvl="0" indent="0" algn="ctr">
              <a:buNone/>
            </a:pPr>
            <a:r>
              <a:rPr lang="id-ID"/>
              <a:t>Image Placeholder</a:t>
            </a:r>
          </a:p>
        </p:txBody>
      </p:sp>
    </p:spTree>
    <p:extLst>
      <p:ext uri="{BB962C8B-B14F-4D97-AF65-F5344CB8AC3E}">
        <p14:creationId xmlns:p14="http://schemas.microsoft.com/office/powerpoint/2010/main" val="23624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2" decel="10000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1+#ppt_w/2"/>
                                          </p:val>
                                        </p:tav>
                                        <p:tav tm="100000">
                                          <p:val>
                                            <p:strVal val="#ppt_x"/>
                                          </p:val>
                                        </p:tav>
                                      </p:tavLst>
                                    </p:anim>
                                    <p:anim calcmode="lin" valueType="num">
                                      <p:cBhvr additive="base">
                                        <p:cTn id="11"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ragely - 39">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1EC95566-99B1-4346-A736-2CBEDC85B39A}"/>
              </a:ext>
            </a:extLst>
          </p:cNvPr>
          <p:cNvSpPr>
            <a:spLocks noGrp="1"/>
          </p:cNvSpPr>
          <p:nvPr>
            <p:ph type="pic" sz="quarter" idx="11" hasCustomPrompt="1"/>
          </p:nvPr>
        </p:nvSpPr>
        <p:spPr>
          <a:xfrm>
            <a:off x="0" y="2092616"/>
            <a:ext cx="6096000" cy="3886065"/>
          </a:xfrm>
          <a:custGeom>
            <a:avLst/>
            <a:gdLst>
              <a:gd name="connsiteX0" fmla="*/ 0 w 6096000"/>
              <a:gd name="connsiteY0" fmla="*/ 0 h 3886065"/>
              <a:gd name="connsiteX1" fmla="*/ 6096000 w 6096000"/>
              <a:gd name="connsiteY1" fmla="*/ 0 h 3886065"/>
              <a:gd name="connsiteX2" fmla="*/ 6096000 w 6096000"/>
              <a:gd name="connsiteY2" fmla="*/ 3886065 h 3886065"/>
              <a:gd name="connsiteX3" fmla="*/ 0 w 6096000"/>
              <a:gd name="connsiteY3" fmla="*/ 3886065 h 3886065"/>
            </a:gdLst>
            <a:ahLst/>
            <a:cxnLst>
              <a:cxn ang="0">
                <a:pos x="connsiteX0" y="connsiteY0"/>
              </a:cxn>
              <a:cxn ang="0">
                <a:pos x="connsiteX1" y="connsiteY1"/>
              </a:cxn>
              <a:cxn ang="0">
                <a:pos x="connsiteX2" y="connsiteY2"/>
              </a:cxn>
              <a:cxn ang="0">
                <a:pos x="connsiteX3" y="connsiteY3"/>
              </a:cxn>
            </a:cxnLst>
            <a:rect l="l" t="t" r="r" b="b"/>
            <a:pathLst>
              <a:path w="6096000" h="3886065">
                <a:moveTo>
                  <a:pt x="0" y="0"/>
                </a:moveTo>
                <a:lnTo>
                  <a:pt x="6096000" y="0"/>
                </a:lnTo>
                <a:lnTo>
                  <a:pt x="6096000" y="3886065"/>
                </a:lnTo>
                <a:lnTo>
                  <a:pt x="0" y="3886065"/>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4" name="Picture Placeholder 3">
            <a:extLst>
              <a:ext uri="{FF2B5EF4-FFF2-40B4-BE49-F238E27FC236}">
                <a16:creationId xmlns:a16="http://schemas.microsoft.com/office/drawing/2014/main" id="{5A92AA46-0FFD-4390-9D59-74556DA22B3F}"/>
              </a:ext>
            </a:extLst>
          </p:cNvPr>
          <p:cNvSpPr>
            <a:spLocks noGrp="1"/>
          </p:cNvSpPr>
          <p:nvPr>
            <p:ph type="pic" sz="quarter" idx="10" hasCustomPrompt="1"/>
          </p:nvPr>
        </p:nvSpPr>
        <p:spPr>
          <a:xfrm>
            <a:off x="6096000" y="2092616"/>
            <a:ext cx="6096000" cy="3886065"/>
          </a:xfrm>
          <a:custGeom>
            <a:avLst/>
            <a:gdLst>
              <a:gd name="connsiteX0" fmla="*/ 0 w 6096000"/>
              <a:gd name="connsiteY0" fmla="*/ 0 h 3886065"/>
              <a:gd name="connsiteX1" fmla="*/ 6096000 w 6096000"/>
              <a:gd name="connsiteY1" fmla="*/ 0 h 3886065"/>
              <a:gd name="connsiteX2" fmla="*/ 6096000 w 6096000"/>
              <a:gd name="connsiteY2" fmla="*/ 3886065 h 3886065"/>
              <a:gd name="connsiteX3" fmla="*/ 0 w 6096000"/>
              <a:gd name="connsiteY3" fmla="*/ 3886065 h 3886065"/>
            </a:gdLst>
            <a:ahLst/>
            <a:cxnLst>
              <a:cxn ang="0">
                <a:pos x="connsiteX0" y="connsiteY0"/>
              </a:cxn>
              <a:cxn ang="0">
                <a:pos x="connsiteX1" y="connsiteY1"/>
              </a:cxn>
              <a:cxn ang="0">
                <a:pos x="connsiteX2" y="connsiteY2"/>
              </a:cxn>
              <a:cxn ang="0">
                <a:pos x="connsiteX3" y="connsiteY3"/>
              </a:cxn>
            </a:cxnLst>
            <a:rect l="l" t="t" r="r" b="b"/>
            <a:pathLst>
              <a:path w="6096000" h="3886065">
                <a:moveTo>
                  <a:pt x="0" y="0"/>
                </a:moveTo>
                <a:lnTo>
                  <a:pt x="6096000" y="0"/>
                </a:lnTo>
                <a:lnTo>
                  <a:pt x="6096000" y="3886065"/>
                </a:lnTo>
                <a:lnTo>
                  <a:pt x="0" y="3886065"/>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2166266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aragely - 40">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A9810E-1D78-422F-B37F-4A0DE1CA1686}"/>
              </a:ext>
            </a:extLst>
          </p:cNvPr>
          <p:cNvSpPr>
            <a:spLocks noGrp="1"/>
          </p:cNvSpPr>
          <p:nvPr>
            <p:ph type="pic" sz="quarter" idx="11" hasCustomPrompt="1"/>
          </p:nvPr>
        </p:nvSpPr>
        <p:spPr>
          <a:xfrm>
            <a:off x="0" y="0"/>
            <a:ext cx="12192000" cy="3429000"/>
          </a:xfrm>
          <a:prstGeom prst="rect">
            <a:avLst/>
          </a:pr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9" name="Picture Placeholder 8">
            <a:extLst>
              <a:ext uri="{FF2B5EF4-FFF2-40B4-BE49-F238E27FC236}">
                <a16:creationId xmlns:a16="http://schemas.microsoft.com/office/drawing/2014/main" id="{A1BE05FA-26FF-46A2-95BF-8EB49E0962CF}"/>
              </a:ext>
            </a:extLst>
          </p:cNvPr>
          <p:cNvSpPr>
            <a:spLocks noGrp="1"/>
          </p:cNvSpPr>
          <p:nvPr>
            <p:ph type="pic" sz="quarter" idx="10" hasCustomPrompt="1"/>
          </p:nvPr>
        </p:nvSpPr>
        <p:spPr>
          <a:xfrm>
            <a:off x="914400" y="2091878"/>
            <a:ext cx="10363200" cy="2971800"/>
          </a:xfrm>
          <a:custGeom>
            <a:avLst/>
            <a:gdLst>
              <a:gd name="connsiteX0" fmla="*/ 0 w 10363200"/>
              <a:gd name="connsiteY0" fmla="*/ 0 h 2971800"/>
              <a:gd name="connsiteX1" fmla="*/ 10363200 w 10363200"/>
              <a:gd name="connsiteY1" fmla="*/ 0 h 2971800"/>
              <a:gd name="connsiteX2" fmla="*/ 10363200 w 10363200"/>
              <a:gd name="connsiteY2" fmla="*/ 2971800 h 2971800"/>
              <a:gd name="connsiteX3" fmla="*/ 0 w 103632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10363200" h="2971800">
                <a:moveTo>
                  <a:pt x="0" y="0"/>
                </a:moveTo>
                <a:lnTo>
                  <a:pt x="10363200" y="0"/>
                </a:lnTo>
                <a:lnTo>
                  <a:pt x="10363200" y="2971800"/>
                </a:lnTo>
                <a:lnTo>
                  <a:pt x="0" y="29718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pic>
        <p:nvPicPr>
          <p:cNvPr id="5" name="Picture 4" descr="Logo, company name&#10;&#10;Description automatically generated">
            <a:extLst>
              <a:ext uri="{FF2B5EF4-FFF2-40B4-BE49-F238E27FC236}">
                <a16:creationId xmlns:a16="http://schemas.microsoft.com/office/drawing/2014/main" id="{FF37435B-145A-1547-9580-55DA1CAEB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240207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Garagely - 40">
    <p:spTree>
      <p:nvGrpSpPr>
        <p:cNvPr id="1" name=""/>
        <p:cNvGrpSpPr/>
        <p:nvPr/>
      </p:nvGrpSpPr>
      <p:grpSpPr>
        <a:xfrm>
          <a:off x="0" y="0"/>
          <a:ext cx="0" cy="0"/>
          <a:chOff x="0" y="0"/>
          <a:chExt cx="0" cy="0"/>
        </a:xfrm>
      </p:grpSpPr>
      <p:sp>
        <p:nvSpPr>
          <p:cNvPr id="10" name="Freeform 21">
            <a:extLst>
              <a:ext uri="{FF2B5EF4-FFF2-40B4-BE49-F238E27FC236}">
                <a16:creationId xmlns:a16="http://schemas.microsoft.com/office/drawing/2014/main" id="{6892AFF2-4ECF-42A5-B17B-0BA2E2A2FFEE}"/>
              </a:ext>
            </a:extLst>
          </p:cNvPr>
          <p:cNvSpPr/>
          <p:nvPr userDrawn="1"/>
        </p:nvSpPr>
        <p:spPr>
          <a:xfrm>
            <a:off x="0" y="0"/>
            <a:ext cx="12192000" cy="6858000"/>
          </a:xfrm>
          <a:custGeom>
            <a:avLst/>
            <a:gdLst>
              <a:gd name="connsiteX0" fmla="*/ 10459534 w 12192000"/>
              <a:gd name="connsiteY0" fmla="*/ 0 h 6858000"/>
              <a:gd name="connsiteX1" fmla="*/ 12192000 w 12192000"/>
              <a:gd name="connsiteY1" fmla="*/ 0 h 6858000"/>
              <a:gd name="connsiteX2" fmla="*/ 12192000 w 12192000"/>
              <a:gd name="connsiteY2" fmla="*/ 4378209 h 6858000"/>
              <a:gd name="connsiteX3" fmla="*/ 12037224 w 12192000"/>
              <a:gd name="connsiteY3" fmla="*/ 4619635 h 6858000"/>
              <a:gd name="connsiteX4" fmla="*/ 10138866 w 12192000"/>
              <a:gd name="connsiteY4" fmla="*/ 6708852 h 6858000"/>
              <a:gd name="connsiteX5" fmla="*/ 9949072 w 12192000"/>
              <a:gd name="connsiteY5" fmla="*/ 6858000 h 6858000"/>
              <a:gd name="connsiteX6" fmla="*/ 0 w 12192000"/>
              <a:gd name="connsiteY6" fmla="*/ 6858000 h 6858000"/>
              <a:gd name="connsiteX7" fmla="*/ 0 w 12192000"/>
              <a:gd name="connsiteY7" fmla="*/ 4497276 h 6858000"/>
              <a:gd name="connsiteX8" fmla="*/ 177763 w 12192000"/>
              <a:gd name="connsiteY8" fmla="*/ 4623686 h 6858000"/>
              <a:gd name="connsiteX9" fmla="*/ 3886200 w 12192000"/>
              <a:gd name="connsiteY9" fmla="*/ 5756456 h 6858000"/>
              <a:gd name="connsiteX10" fmla="*/ 10442532 w 12192000"/>
              <a:gd name="connsiteY10" fmla="*/ 133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0459534" y="0"/>
                </a:moveTo>
                <a:lnTo>
                  <a:pt x="12192000" y="0"/>
                </a:lnTo>
                <a:lnTo>
                  <a:pt x="12192000" y="4378209"/>
                </a:lnTo>
                <a:lnTo>
                  <a:pt x="12037224" y="4619635"/>
                </a:lnTo>
                <a:cubicBezTo>
                  <a:pt x="11507280" y="5404058"/>
                  <a:pt x="10867080" y="6107875"/>
                  <a:pt x="10138866" y="6708852"/>
                </a:cubicBezTo>
                <a:lnTo>
                  <a:pt x="9949072" y="6858000"/>
                </a:lnTo>
                <a:lnTo>
                  <a:pt x="0" y="6858000"/>
                </a:lnTo>
                <a:lnTo>
                  <a:pt x="0" y="4497276"/>
                </a:lnTo>
                <a:lnTo>
                  <a:pt x="177763" y="4623686"/>
                </a:lnTo>
                <a:cubicBezTo>
                  <a:pt x="1236358" y="5338858"/>
                  <a:pt x="2512512" y="5756456"/>
                  <a:pt x="3886200" y="5756456"/>
                </a:cubicBezTo>
                <a:cubicBezTo>
                  <a:pt x="7205948" y="5756456"/>
                  <a:pt x="9956064" y="3317568"/>
                  <a:pt x="10442532" y="13380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TextBox 62">
            <a:extLst>
              <a:ext uri="{FF2B5EF4-FFF2-40B4-BE49-F238E27FC236}">
                <a16:creationId xmlns:a16="http://schemas.microsoft.com/office/drawing/2014/main" id="{44C38B14-E70D-4862-A1A7-84481A0E4A8B}"/>
              </a:ext>
            </a:extLst>
          </p:cNvPr>
          <p:cNvSpPr txBox="1"/>
          <p:nvPr userDrawn="1"/>
        </p:nvSpPr>
        <p:spPr>
          <a:xfrm rot="10800000" flipV="1">
            <a:off x="10126153" y="250780"/>
            <a:ext cx="1625082" cy="400110"/>
          </a:xfrm>
          <a:prstGeom prst="rect">
            <a:avLst/>
          </a:prstGeom>
          <a:noFill/>
        </p:spPr>
        <p:txBody>
          <a:bodyPr wrap="square" rtlCol="0" anchor="b">
            <a:spAutoFit/>
          </a:bodyPr>
          <a:lstStyle/>
          <a:p>
            <a:pPr algn="r"/>
            <a:fld id="{260E2A6B-A809-4840-BF14-8648BC0BDF87}" type="slidenum">
              <a:rPr lang="id-ID" sz="2000" b="1" i="0" strike="noStrike" spc="300" smtClean="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pPr algn="r"/>
              <a:t>‹Nº›</a:t>
            </a:fld>
            <a:r>
              <a:rPr lang="id-ID" sz="18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a:t>
            </a:r>
            <a:r>
              <a:rPr lang="id-ID" sz="1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rPr>
              <a:t>65</a:t>
            </a:r>
            <a:endParaRPr lang="id-ID" sz="6600" b="0" i="0" strike="noStrike" spc="300">
              <a:solidFill>
                <a:schemeClr val="bg1">
                  <a:lumMod val="85000"/>
                </a:schemeClr>
              </a:solidFill>
              <a:latin typeface="Exo Light" panose="00000400000000000000" pitchFamily="2" charset="0"/>
              <a:ea typeface="Roboto Condensed" panose="02000000000000000000" pitchFamily="2" charset="0"/>
              <a:cs typeface="Segoe UI" panose="020B0502040204020203" pitchFamily="34" charset="0"/>
            </a:endParaRPr>
          </a:p>
        </p:txBody>
      </p:sp>
      <p:sp>
        <p:nvSpPr>
          <p:cNvPr id="70" name="Freeform: Shape 69">
            <a:extLst>
              <a:ext uri="{FF2B5EF4-FFF2-40B4-BE49-F238E27FC236}">
                <a16:creationId xmlns:a16="http://schemas.microsoft.com/office/drawing/2014/main" id="{B7AA342B-3479-4CD5-8608-99E8B013D08C}"/>
              </a:ext>
            </a:extLst>
          </p:cNvPr>
          <p:cNvSpPr/>
          <p:nvPr userDrawn="1"/>
        </p:nvSpPr>
        <p:spPr>
          <a:xfrm>
            <a:off x="5319586" y="2968641"/>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solidFill>
          <a:ln>
            <a:noFill/>
          </a:ln>
          <a:effectLst>
            <a:outerShdw blurRad="152400" dist="50800" dir="5400000" sx="99000" sy="99000" algn="t"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0" b="1">
              <a:solidFill>
                <a:schemeClr val="bg1">
                  <a:lumMod val="95000"/>
                  <a:alpha val="40000"/>
                </a:schemeClr>
              </a:solidFill>
              <a:latin typeface="+mj-lt"/>
            </a:endParaRPr>
          </a:p>
        </p:txBody>
      </p:sp>
      <p:sp>
        <p:nvSpPr>
          <p:cNvPr id="71" name="Freeform: Shape 70">
            <a:extLst>
              <a:ext uri="{FF2B5EF4-FFF2-40B4-BE49-F238E27FC236}">
                <a16:creationId xmlns:a16="http://schemas.microsoft.com/office/drawing/2014/main" id="{CB46A03A-13FF-4199-A8CD-42F136105E90}"/>
              </a:ext>
            </a:extLst>
          </p:cNvPr>
          <p:cNvSpPr/>
          <p:nvPr userDrawn="1"/>
        </p:nvSpPr>
        <p:spPr>
          <a:xfrm>
            <a:off x="7457183" y="2968641"/>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solidFill>
          <a:ln>
            <a:noFill/>
          </a:ln>
          <a:effectLst>
            <a:outerShdw blurRad="152400" dist="50800" dir="5400000" sx="99000" sy="99000" algn="t"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0" b="1">
              <a:solidFill>
                <a:schemeClr val="bg1">
                  <a:lumMod val="95000"/>
                  <a:alpha val="40000"/>
                </a:schemeClr>
              </a:solidFill>
              <a:latin typeface="+mj-lt"/>
            </a:endParaRPr>
          </a:p>
        </p:txBody>
      </p:sp>
      <p:sp>
        <p:nvSpPr>
          <p:cNvPr id="72" name="Freeform: Shape 71">
            <a:extLst>
              <a:ext uri="{FF2B5EF4-FFF2-40B4-BE49-F238E27FC236}">
                <a16:creationId xmlns:a16="http://schemas.microsoft.com/office/drawing/2014/main" id="{63BFD4FE-C6FB-4E09-986B-CD47BC73A60C}"/>
              </a:ext>
            </a:extLst>
          </p:cNvPr>
          <p:cNvSpPr/>
          <p:nvPr userDrawn="1"/>
        </p:nvSpPr>
        <p:spPr>
          <a:xfrm>
            <a:off x="9594780" y="2968641"/>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solidFill>
          <a:ln>
            <a:noFill/>
          </a:ln>
          <a:effectLst>
            <a:outerShdw blurRad="152400" dist="50800" dir="5400000" sx="99000" sy="99000" algn="t"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0" b="1">
              <a:solidFill>
                <a:schemeClr val="bg1">
                  <a:lumMod val="95000"/>
                  <a:alpha val="40000"/>
                </a:schemeClr>
              </a:solidFill>
              <a:latin typeface="+mj-lt"/>
            </a:endParaRPr>
          </a:p>
        </p:txBody>
      </p:sp>
      <p:sp>
        <p:nvSpPr>
          <p:cNvPr id="73" name="Freeform: Shape 72">
            <a:extLst>
              <a:ext uri="{FF2B5EF4-FFF2-40B4-BE49-F238E27FC236}">
                <a16:creationId xmlns:a16="http://schemas.microsoft.com/office/drawing/2014/main" id="{F5049F89-E0DD-46C4-93C0-F2447FE002A4}"/>
              </a:ext>
            </a:extLst>
          </p:cNvPr>
          <p:cNvSpPr/>
          <p:nvPr userDrawn="1"/>
        </p:nvSpPr>
        <p:spPr>
          <a:xfrm>
            <a:off x="3181989" y="2968641"/>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solidFill>
          <a:ln>
            <a:noFill/>
          </a:ln>
          <a:effectLst>
            <a:outerShdw blurRad="152400" dist="50800" dir="5400000" sx="99000" sy="99000" algn="t"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0" b="1">
              <a:solidFill>
                <a:schemeClr val="bg1">
                  <a:lumMod val="95000"/>
                  <a:alpha val="40000"/>
                </a:schemeClr>
              </a:solidFill>
              <a:latin typeface="+mj-lt"/>
            </a:endParaRPr>
          </a:p>
        </p:txBody>
      </p:sp>
      <p:sp>
        <p:nvSpPr>
          <p:cNvPr id="74" name="Freeform: Shape 73">
            <a:extLst>
              <a:ext uri="{FF2B5EF4-FFF2-40B4-BE49-F238E27FC236}">
                <a16:creationId xmlns:a16="http://schemas.microsoft.com/office/drawing/2014/main" id="{7595243B-9444-4145-AFC8-B70A01B1A3C3}"/>
              </a:ext>
            </a:extLst>
          </p:cNvPr>
          <p:cNvSpPr/>
          <p:nvPr userDrawn="1"/>
        </p:nvSpPr>
        <p:spPr>
          <a:xfrm>
            <a:off x="1044393" y="2968641"/>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solidFill>
          <a:ln>
            <a:noFill/>
          </a:ln>
          <a:effectLst>
            <a:outerShdw blurRad="152400" dist="50800" dir="5400000" sx="99000" sy="99000" algn="t"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0" b="1">
              <a:solidFill>
                <a:schemeClr val="bg1">
                  <a:lumMod val="95000"/>
                  <a:alpha val="40000"/>
                </a:schemeClr>
              </a:solidFill>
              <a:latin typeface="+mj-lt"/>
            </a:endParaRPr>
          </a:p>
        </p:txBody>
      </p:sp>
      <p:sp>
        <p:nvSpPr>
          <p:cNvPr id="29" name="Picture Placeholder 28">
            <a:extLst>
              <a:ext uri="{FF2B5EF4-FFF2-40B4-BE49-F238E27FC236}">
                <a16:creationId xmlns:a16="http://schemas.microsoft.com/office/drawing/2014/main" id="{79CBEBD3-BDB3-47CB-8240-3493A20848E9}"/>
              </a:ext>
            </a:extLst>
          </p:cNvPr>
          <p:cNvSpPr>
            <a:spLocks noGrp="1"/>
          </p:cNvSpPr>
          <p:nvPr>
            <p:ph type="pic" sz="quarter" idx="10" hasCustomPrompt="1"/>
          </p:nvPr>
        </p:nvSpPr>
        <p:spPr>
          <a:xfrm>
            <a:off x="1297858" y="3222106"/>
            <a:ext cx="1557846" cy="1557846"/>
          </a:xfrm>
          <a:custGeom>
            <a:avLst/>
            <a:gdLst>
              <a:gd name="connsiteX0" fmla="*/ 31468 w 1557846"/>
              <a:gd name="connsiteY0" fmla="*/ 0 h 1557846"/>
              <a:gd name="connsiteX1" fmla="*/ 1526378 w 1557846"/>
              <a:gd name="connsiteY1" fmla="*/ 0 h 1557846"/>
              <a:gd name="connsiteX2" fmla="*/ 1557846 w 1557846"/>
              <a:gd name="connsiteY2" fmla="*/ 31468 h 1557846"/>
              <a:gd name="connsiteX3" fmla="*/ 1557846 w 1557846"/>
              <a:gd name="connsiteY3" fmla="*/ 1526378 h 1557846"/>
              <a:gd name="connsiteX4" fmla="*/ 1526378 w 1557846"/>
              <a:gd name="connsiteY4" fmla="*/ 1557846 h 1557846"/>
              <a:gd name="connsiteX5" fmla="*/ 31468 w 1557846"/>
              <a:gd name="connsiteY5" fmla="*/ 1557846 h 1557846"/>
              <a:gd name="connsiteX6" fmla="*/ 0 w 1557846"/>
              <a:gd name="connsiteY6" fmla="*/ 1526378 h 1557846"/>
              <a:gd name="connsiteX7" fmla="*/ 0 w 1557846"/>
              <a:gd name="connsiteY7" fmla="*/ 31468 h 1557846"/>
              <a:gd name="connsiteX8" fmla="*/ 31468 w 1557846"/>
              <a:gd name="connsiteY8" fmla="*/ 0 h 15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846" h="1557846">
                <a:moveTo>
                  <a:pt x="31468" y="0"/>
                </a:moveTo>
                <a:lnTo>
                  <a:pt x="1526378" y="0"/>
                </a:lnTo>
                <a:cubicBezTo>
                  <a:pt x="1543758" y="0"/>
                  <a:pt x="1557846" y="14089"/>
                  <a:pt x="1557846" y="31468"/>
                </a:cubicBezTo>
                <a:lnTo>
                  <a:pt x="1557846" y="1526378"/>
                </a:lnTo>
                <a:cubicBezTo>
                  <a:pt x="1557846" y="1543758"/>
                  <a:pt x="1543758" y="1557846"/>
                  <a:pt x="1526378" y="1557846"/>
                </a:cubicBezTo>
                <a:lnTo>
                  <a:pt x="31468" y="1557846"/>
                </a:lnTo>
                <a:cubicBezTo>
                  <a:pt x="14089" y="1557846"/>
                  <a:pt x="0" y="1543758"/>
                  <a:pt x="0" y="1526378"/>
                </a:cubicBezTo>
                <a:lnTo>
                  <a:pt x="0" y="31468"/>
                </a:lnTo>
                <a:cubicBezTo>
                  <a:pt x="0" y="14089"/>
                  <a:pt x="14089" y="0"/>
                  <a:pt x="31468"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30" name="Picture Placeholder 29">
            <a:extLst>
              <a:ext uri="{FF2B5EF4-FFF2-40B4-BE49-F238E27FC236}">
                <a16:creationId xmlns:a16="http://schemas.microsoft.com/office/drawing/2014/main" id="{18C2E70D-4A08-4472-A0C1-E7B2ED87B531}"/>
              </a:ext>
            </a:extLst>
          </p:cNvPr>
          <p:cNvSpPr>
            <a:spLocks noGrp="1"/>
          </p:cNvSpPr>
          <p:nvPr>
            <p:ph type="pic" sz="quarter" idx="11" hasCustomPrompt="1"/>
          </p:nvPr>
        </p:nvSpPr>
        <p:spPr>
          <a:xfrm>
            <a:off x="3435454" y="3222106"/>
            <a:ext cx="1557846" cy="1557846"/>
          </a:xfrm>
          <a:custGeom>
            <a:avLst/>
            <a:gdLst>
              <a:gd name="connsiteX0" fmla="*/ 31468 w 1557846"/>
              <a:gd name="connsiteY0" fmla="*/ 0 h 1557846"/>
              <a:gd name="connsiteX1" fmla="*/ 1526378 w 1557846"/>
              <a:gd name="connsiteY1" fmla="*/ 0 h 1557846"/>
              <a:gd name="connsiteX2" fmla="*/ 1557846 w 1557846"/>
              <a:gd name="connsiteY2" fmla="*/ 31468 h 1557846"/>
              <a:gd name="connsiteX3" fmla="*/ 1557846 w 1557846"/>
              <a:gd name="connsiteY3" fmla="*/ 1526378 h 1557846"/>
              <a:gd name="connsiteX4" fmla="*/ 1526378 w 1557846"/>
              <a:gd name="connsiteY4" fmla="*/ 1557846 h 1557846"/>
              <a:gd name="connsiteX5" fmla="*/ 31468 w 1557846"/>
              <a:gd name="connsiteY5" fmla="*/ 1557846 h 1557846"/>
              <a:gd name="connsiteX6" fmla="*/ 0 w 1557846"/>
              <a:gd name="connsiteY6" fmla="*/ 1526378 h 1557846"/>
              <a:gd name="connsiteX7" fmla="*/ 0 w 1557846"/>
              <a:gd name="connsiteY7" fmla="*/ 31468 h 1557846"/>
              <a:gd name="connsiteX8" fmla="*/ 31468 w 1557846"/>
              <a:gd name="connsiteY8" fmla="*/ 0 h 15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846" h="1557846">
                <a:moveTo>
                  <a:pt x="31468" y="0"/>
                </a:moveTo>
                <a:lnTo>
                  <a:pt x="1526378" y="0"/>
                </a:lnTo>
                <a:cubicBezTo>
                  <a:pt x="1543758" y="0"/>
                  <a:pt x="1557846" y="14089"/>
                  <a:pt x="1557846" y="31468"/>
                </a:cubicBezTo>
                <a:lnTo>
                  <a:pt x="1557846" y="1526378"/>
                </a:lnTo>
                <a:cubicBezTo>
                  <a:pt x="1557846" y="1543758"/>
                  <a:pt x="1543758" y="1557846"/>
                  <a:pt x="1526378" y="1557846"/>
                </a:cubicBezTo>
                <a:lnTo>
                  <a:pt x="31468" y="1557846"/>
                </a:lnTo>
                <a:cubicBezTo>
                  <a:pt x="14089" y="1557846"/>
                  <a:pt x="0" y="1543758"/>
                  <a:pt x="0" y="1526378"/>
                </a:cubicBezTo>
                <a:lnTo>
                  <a:pt x="0" y="31468"/>
                </a:lnTo>
                <a:cubicBezTo>
                  <a:pt x="0" y="14089"/>
                  <a:pt x="14089" y="0"/>
                  <a:pt x="31468"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31" name="Picture Placeholder 30">
            <a:extLst>
              <a:ext uri="{FF2B5EF4-FFF2-40B4-BE49-F238E27FC236}">
                <a16:creationId xmlns:a16="http://schemas.microsoft.com/office/drawing/2014/main" id="{F799A29D-DB72-4838-906B-9028F5B75EA1}"/>
              </a:ext>
            </a:extLst>
          </p:cNvPr>
          <p:cNvSpPr>
            <a:spLocks noGrp="1"/>
          </p:cNvSpPr>
          <p:nvPr>
            <p:ph type="pic" sz="quarter" idx="12" hasCustomPrompt="1"/>
          </p:nvPr>
        </p:nvSpPr>
        <p:spPr>
          <a:xfrm>
            <a:off x="5573051" y="3222106"/>
            <a:ext cx="1557846" cy="1557846"/>
          </a:xfrm>
          <a:custGeom>
            <a:avLst/>
            <a:gdLst>
              <a:gd name="connsiteX0" fmla="*/ 31468 w 1557846"/>
              <a:gd name="connsiteY0" fmla="*/ 0 h 1557846"/>
              <a:gd name="connsiteX1" fmla="*/ 1526378 w 1557846"/>
              <a:gd name="connsiteY1" fmla="*/ 0 h 1557846"/>
              <a:gd name="connsiteX2" fmla="*/ 1557846 w 1557846"/>
              <a:gd name="connsiteY2" fmla="*/ 31468 h 1557846"/>
              <a:gd name="connsiteX3" fmla="*/ 1557846 w 1557846"/>
              <a:gd name="connsiteY3" fmla="*/ 1526378 h 1557846"/>
              <a:gd name="connsiteX4" fmla="*/ 1526378 w 1557846"/>
              <a:gd name="connsiteY4" fmla="*/ 1557846 h 1557846"/>
              <a:gd name="connsiteX5" fmla="*/ 31468 w 1557846"/>
              <a:gd name="connsiteY5" fmla="*/ 1557846 h 1557846"/>
              <a:gd name="connsiteX6" fmla="*/ 0 w 1557846"/>
              <a:gd name="connsiteY6" fmla="*/ 1526378 h 1557846"/>
              <a:gd name="connsiteX7" fmla="*/ 0 w 1557846"/>
              <a:gd name="connsiteY7" fmla="*/ 31468 h 1557846"/>
              <a:gd name="connsiteX8" fmla="*/ 31468 w 1557846"/>
              <a:gd name="connsiteY8" fmla="*/ 0 h 15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846" h="1557846">
                <a:moveTo>
                  <a:pt x="31468" y="0"/>
                </a:moveTo>
                <a:lnTo>
                  <a:pt x="1526378" y="0"/>
                </a:lnTo>
                <a:cubicBezTo>
                  <a:pt x="1543758" y="0"/>
                  <a:pt x="1557846" y="14089"/>
                  <a:pt x="1557846" y="31468"/>
                </a:cubicBezTo>
                <a:lnTo>
                  <a:pt x="1557846" y="1526378"/>
                </a:lnTo>
                <a:cubicBezTo>
                  <a:pt x="1557846" y="1543758"/>
                  <a:pt x="1543758" y="1557846"/>
                  <a:pt x="1526378" y="1557846"/>
                </a:cubicBezTo>
                <a:lnTo>
                  <a:pt x="31468" y="1557846"/>
                </a:lnTo>
                <a:cubicBezTo>
                  <a:pt x="14089" y="1557846"/>
                  <a:pt x="0" y="1543758"/>
                  <a:pt x="0" y="1526378"/>
                </a:cubicBezTo>
                <a:lnTo>
                  <a:pt x="0" y="31468"/>
                </a:lnTo>
                <a:cubicBezTo>
                  <a:pt x="0" y="14089"/>
                  <a:pt x="14089" y="0"/>
                  <a:pt x="31468"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32" name="Picture Placeholder 31">
            <a:extLst>
              <a:ext uri="{FF2B5EF4-FFF2-40B4-BE49-F238E27FC236}">
                <a16:creationId xmlns:a16="http://schemas.microsoft.com/office/drawing/2014/main" id="{84AF5B60-7931-41B8-BB36-3B059E588150}"/>
              </a:ext>
            </a:extLst>
          </p:cNvPr>
          <p:cNvSpPr>
            <a:spLocks noGrp="1"/>
          </p:cNvSpPr>
          <p:nvPr>
            <p:ph type="pic" sz="quarter" idx="13" hasCustomPrompt="1"/>
          </p:nvPr>
        </p:nvSpPr>
        <p:spPr>
          <a:xfrm>
            <a:off x="7710648" y="3222106"/>
            <a:ext cx="1557846" cy="1557846"/>
          </a:xfrm>
          <a:custGeom>
            <a:avLst/>
            <a:gdLst>
              <a:gd name="connsiteX0" fmla="*/ 31468 w 1557846"/>
              <a:gd name="connsiteY0" fmla="*/ 0 h 1557846"/>
              <a:gd name="connsiteX1" fmla="*/ 1526378 w 1557846"/>
              <a:gd name="connsiteY1" fmla="*/ 0 h 1557846"/>
              <a:gd name="connsiteX2" fmla="*/ 1557846 w 1557846"/>
              <a:gd name="connsiteY2" fmla="*/ 31468 h 1557846"/>
              <a:gd name="connsiteX3" fmla="*/ 1557846 w 1557846"/>
              <a:gd name="connsiteY3" fmla="*/ 1526378 h 1557846"/>
              <a:gd name="connsiteX4" fmla="*/ 1526378 w 1557846"/>
              <a:gd name="connsiteY4" fmla="*/ 1557846 h 1557846"/>
              <a:gd name="connsiteX5" fmla="*/ 31468 w 1557846"/>
              <a:gd name="connsiteY5" fmla="*/ 1557846 h 1557846"/>
              <a:gd name="connsiteX6" fmla="*/ 0 w 1557846"/>
              <a:gd name="connsiteY6" fmla="*/ 1526378 h 1557846"/>
              <a:gd name="connsiteX7" fmla="*/ 0 w 1557846"/>
              <a:gd name="connsiteY7" fmla="*/ 31468 h 1557846"/>
              <a:gd name="connsiteX8" fmla="*/ 31468 w 1557846"/>
              <a:gd name="connsiteY8" fmla="*/ 0 h 15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846" h="1557846">
                <a:moveTo>
                  <a:pt x="31468" y="0"/>
                </a:moveTo>
                <a:lnTo>
                  <a:pt x="1526378" y="0"/>
                </a:lnTo>
                <a:cubicBezTo>
                  <a:pt x="1543758" y="0"/>
                  <a:pt x="1557846" y="14089"/>
                  <a:pt x="1557846" y="31468"/>
                </a:cubicBezTo>
                <a:lnTo>
                  <a:pt x="1557846" y="1526378"/>
                </a:lnTo>
                <a:cubicBezTo>
                  <a:pt x="1557846" y="1543758"/>
                  <a:pt x="1543758" y="1557846"/>
                  <a:pt x="1526378" y="1557846"/>
                </a:cubicBezTo>
                <a:lnTo>
                  <a:pt x="31468" y="1557846"/>
                </a:lnTo>
                <a:cubicBezTo>
                  <a:pt x="14089" y="1557846"/>
                  <a:pt x="0" y="1543758"/>
                  <a:pt x="0" y="1526378"/>
                </a:cubicBezTo>
                <a:lnTo>
                  <a:pt x="0" y="31468"/>
                </a:lnTo>
                <a:cubicBezTo>
                  <a:pt x="0" y="14089"/>
                  <a:pt x="14089" y="0"/>
                  <a:pt x="31468"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
        <p:nvSpPr>
          <p:cNvPr id="33" name="Picture Placeholder 32">
            <a:extLst>
              <a:ext uri="{FF2B5EF4-FFF2-40B4-BE49-F238E27FC236}">
                <a16:creationId xmlns:a16="http://schemas.microsoft.com/office/drawing/2014/main" id="{D3B6630E-1FA0-4A6B-86AB-38090C22C1A3}"/>
              </a:ext>
            </a:extLst>
          </p:cNvPr>
          <p:cNvSpPr>
            <a:spLocks noGrp="1"/>
          </p:cNvSpPr>
          <p:nvPr>
            <p:ph type="pic" sz="quarter" idx="14" hasCustomPrompt="1"/>
          </p:nvPr>
        </p:nvSpPr>
        <p:spPr>
          <a:xfrm>
            <a:off x="9848245" y="3222106"/>
            <a:ext cx="1557846" cy="1557846"/>
          </a:xfrm>
          <a:custGeom>
            <a:avLst/>
            <a:gdLst>
              <a:gd name="connsiteX0" fmla="*/ 31468 w 1557846"/>
              <a:gd name="connsiteY0" fmla="*/ 0 h 1557846"/>
              <a:gd name="connsiteX1" fmla="*/ 1526378 w 1557846"/>
              <a:gd name="connsiteY1" fmla="*/ 0 h 1557846"/>
              <a:gd name="connsiteX2" fmla="*/ 1557846 w 1557846"/>
              <a:gd name="connsiteY2" fmla="*/ 31468 h 1557846"/>
              <a:gd name="connsiteX3" fmla="*/ 1557846 w 1557846"/>
              <a:gd name="connsiteY3" fmla="*/ 1526378 h 1557846"/>
              <a:gd name="connsiteX4" fmla="*/ 1526378 w 1557846"/>
              <a:gd name="connsiteY4" fmla="*/ 1557846 h 1557846"/>
              <a:gd name="connsiteX5" fmla="*/ 31468 w 1557846"/>
              <a:gd name="connsiteY5" fmla="*/ 1557846 h 1557846"/>
              <a:gd name="connsiteX6" fmla="*/ 0 w 1557846"/>
              <a:gd name="connsiteY6" fmla="*/ 1526378 h 1557846"/>
              <a:gd name="connsiteX7" fmla="*/ 0 w 1557846"/>
              <a:gd name="connsiteY7" fmla="*/ 31468 h 1557846"/>
              <a:gd name="connsiteX8" fmla="*/ 31468 w 1557846"/>
              <a:gd name="connsiteY8" fmla="*/ 0 h 15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846" h="1557846">
                <a:moveTo>
                  <a:pt x="31468" y="0"/>
                </a:moveTo>
                <a:lnTo>
                  <a:pt x="1526378" y="0"/>
                </a:lnTo>
                <a:cubicBezTo>
                  <a:pt x="1543758" y="0"/>
                  <a:pt x="1557846" y="14089"/>
                  <a:pt x="1557846" y="31468"/>
                </a:cubicBezTo>
                <a:lnTo>
                  <a:pt x="1557846" y="1526378"/>
                </a:lnTo>
                <a:cubicBezTo>
                  <a:pt x="1557846" y="1543758"/>
                  <a:pt x="1543758" y="1557846"/>
                  <a:pt x="1526378" y="1557846"/>
                </a:cubicBezTo>
                <a:lnTo>
                  <a:pt x="31468" y="1557846"/>
                </a:lnTo>
                <a:cubicBezTo>
                  <a:pt x="14089" y="1557846"/>
                  <a:pt x="0" y="1543758"/>
                  <a:pt x="0" y="1526378"/>
                </a:cubicBezTo>
                <a:lnTo>
                  <a:pt x="0" y="31468"/>
                </a:lnTo>
                <a:cubicBezTo>
                  <a:pt x="0" y="14089"/>
                  <a:pt x="14089" y="0"/>
                  <a:pt x="31468" y="0"/>
                </a:cubicBez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pic>
        <p:nvPicPr>
          <p:cNvPr id="15" name="Picture 14" descr="Logo, company name&#10;&#10;Description automatically generated">
            <a:extLst>
              <a:ext uri="{FF2B5EF4-FFF2-40B4-BE49-F238E27FC236}">
                <a16:creationId xmlns:a16="http://schemas.microsoft.com/office/drawing/2014/main" id="{BDB98ED6-0E38-564A-B09E-6089F6048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186863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2" presetClass="entr" presetSubtype="4" decel="100000" fill="hold" grpId="0" nodeType="withEffect">
                                  <p:stCondLst>
                                    <p:cond delay="250"/>
                                  </p:stCondLst>
                                  <p:childTnLst>
                                    <p:set>
                                      <p:cBhvr>
                                        <p:cTn id="9" dur="1" fill="hold">
                                          <p:stCondLst>
                                            <p:cond delay="0"/>
                                          </p:stCondLst>
                                        </p:cTn>
                                        <p:tgtEl>
                                          <p:spTgt spid="74"/>
                                        </p:tgtEl>
                                        <p:attrNameLst>
                                          <p:attrName>style.visibility</p:attrName>
                                        </p:attrNameLst>
                                      </p:cBhvr>
                                      <p:to>
                                        <p:strVal val="visible"/>
                                      </p:to>
                                    </p:set>
                                    <p:anim calcmode="lin" valueType="num">
                                      <p:cBhvr additive="base">
                                        <p:cTn id="10" dur="750" fill="hold"/>
                                        <p:tgtEl>
                                          <p:spTgt spid="74"/>
                                        </p:tgtEl>
                                        <p:attrNameLst>
                                          <p:attrName>ppt_x</p:attrName>
                                        </p:attrNameLst>
                                      </p:cBhvr>
                                      <p:tavLst>
                                        <p:tav tm="0">
                                          <p:val>
                                            <p:strVal val="#ppt_x"/>
                                          </p:val>
                                        </p:tav>
                                        <p:tav tm="100000">
                                          <p:val>
                                            <p:strVal val="#ppt_x"/>
                                          </p:val>
                                        </p:tav>
                                      </p:tavLst>
                                    </p:anim>
                                    <p:anim calcmode="lin" valueType="num">
                                      <p:cBhvr additive="base">
                                        <p:cTn id="11" dur="750" fill="hold"/>
                                        <p:tgtEl>
                                          <p:spTgt spid="74"/>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50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750" fill="hold"/>
                                        <p:tgtEl>
                                          <p:spTgt spid="73"/>
                                        </p:tgtEl>
                                        <p:attrNameLst>
                                          <p:attrName>ppt_x</p:attrName>
                                        </p:attrNameLst>
                                      </p:cBhvr>
                                      <p:tavLst>
                                        <p:tav tm="0">
                                          <p:val>
                                            <p:strVal val="#ppt_x"/>
                                          </p:val>
                                        </p:tav>
                                        <p:tav tm="100000">
                                          <p:val>
                                            <p:strVal val="#ppt_x"/>
                                          </p:val>
                                        </p:tav>
                                      </p:tavLst>
                                    </p:anim>
                                    <p:anim calcmode="lin" valueType="num">
                                      <p:cBhvr additive="base">
                                        <p:cTn id="15" dur="750" fill="hold"/>
                                        <p:tgtEl>
                                          <p:spTgt spid="73"/>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750"/>
                                  </p:stCondLst>
                                  <p:childTnLst>
                                    <p:set>
                                      <p:cBhvr>
                                        <p:cTn id="17" dur="1" fill="hold">
                                          <p:stCondLst>
                                            <p:cond delay="0"/>
                                          </p:stCondLst>
                                        </p:cTn>
                                        <p:tgtEl>
                                          <p:spTgt spid="70"/>
                                        </p:tgtEl>
                                        <p:attrNameLst>
                                          <p:attrName>style.visibility</p:attrName>
                                        </p:attrNameLst>
                                      </p:cBhvr>
                                      <p:to>
                                        <p:strVal val="visible"/>
                                      </p:to>
                                    </p:set>
                                    <p:anim calcmode="lin" valueType="num">
                                      <p:cBhvr additive="base">
                                        <p:cTn id="18" dur="750" fill="hold"/>
                                        <p:tgtEl>
                                          <p:spTgt spid="70"/>
                                        </p:tgtEl>
                                        <p:attrNameLst>
                                          <p:attrName>ppt_x</p:attrName>
                                        </p:attrNameLst>
                                      </p:cBhvr>
                                      <p:tavLst>
                                        <p:tav tm="0">
                                          <p:val>
                                            <p:strVal val="#ppt_x"/>
                                          </p:val>
                                        </p:tav>
                                        <p:tav tm="100000">
                                          <p:val>
                                            <p:strVal val="#ppt_x"/>
                                          </p:val>
                                        </p:tav>
                                      </p:tavLst>
                                    </p:anim>
                                    <p:anim calcmode="lin" valueType="num">
                                      <p:cBhvr additive="base">
                                        <p:cTn id="19" dur="750" fill="hold"/>
                                        <p:tgtEl>
                                          <p:spTgt spid="70"/>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100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750" fill="hold"/>
                                        <p:tgtEl>
                                          <p:spTgt spid="71"/>
                                        </p:tgtEl>
                                        <p:attrNameLst>
                                          <p:attrName>ppt_x</p:attrName>
                                        </p:attrNameLst>
                                      </p:cBhvr>
                                      <p:tavLst>
                                        <p:tav tm="0">
                                          <p:val>
                                            <p:strVal val="#ppt_x"/>
                                          </p:val>
                                        </p:tav>
                                        <p:tav tm="100000">
                                          <p:val>
                                            <p:strVal val="#ppt_x"/>
                                          </p:val>
                                        </p:tav>
                                      </p:tavLst>
                                    </p:anim>
                                    <p:anim calcmode="lin" valueType="num">
                                      <p:cBhvr additive="base">
                                        <p:cTn id="23" dur="750" fill="hold"/>
                                        <p:tgtEl>
                                          <p:spTgt spid="71"/>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1250"/>
                                  </p:stCondLst>
                                  <p:childTnLst>
                                    <p:set>
                                      <p:cBhvr>
                                        <p:cTn id="25" dur="1" fill="hold">
                                          <p:stCondLst>
                                            <p:cond delay="0"/>
                                          </p:stCondLst>
                                        </p:cTn>
                                        <p:tgtEl>
                                          <p:spTgt spid="72"/>
                                        </p:tgtEl>
                                        <p:attrNameLst>
                                          <p:attrName>style.visibility</p:attrName>
                                        </p:attrNameLst>
                                      </p:cBhvr>
                                      <p:to>
                                        <p:strVal val="visible"/>
                                      </p:to>
                                    </p:set>
                                    <p:anim calcmode="lin" valueType="num">
                                      <p:cBhvr additive="base">
                                        <p:cTn id="26" dur="750" fill="hold"/>
                                        <p:tgtEl>
                                          <p:spTgt spid="72"/>
                                        </p:tgtEl>
                                        <p:attrNameLst>
                                          <p:attrName>ppt_x</p:attrName>
                                        </p:attrNameLst>
                                      </p:cBhvr>
                                      <p:tavLst>
                                        <p:tav tm="0">
                                          <p:val>
                                            <p:strVal val="#ppt_x"/>
                                          </p:val>
                                        </p:tav>
                                        <p:tav tm="100000">
                                          <p:val>
                                            <p:strVal val="#ppt_x"/>
                                          </p:val>
                                        </p:tav>
                                      </p:tavLst>
                                    </p:anim>
                                    <p:anim calcmode="lin" valueType="num">
                                      <p:cBhvr additive="base">
                                        <p:cTn id="27" dur="750" fill="hold"/>
                                        <p:tgtEl>
                                          <p:spTgt spid="72"/>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5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750" fill="hold"/>
                                        <p:tgtEl>
                                          <p:spTgt spid="29"/>
                                        </p:tgtEl>
                                        <p:attrNameLst>
                                          <p:attrName>ppt_x</p:attrName>
                                        </p:attrNameLst>
                                      </p:cBhvr>
                                      <p:tavLst>
                                        <p:tav tm="0">
                                          <p:val>
                                            <p:strVal val="#ppt_x"/>
                                          </p:val>
                                        </p:tav>
                                        <p:tav tm="100000">
                                          <p:val>
                                            <p:strVal val="#ppt_x"/>
                                          </p:val>
                                        </p:tav>
                                      </p:tavLst>
                                    </p:anim>
                                    <p:anim calcmode="lin" valueType="num">
                                      <p:cBhvr additive="base">
                                        <p:cTn id="31" dur="75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75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750" fill="hold"/>
                                        <p:tgtEl>
                                          <p:spTgt spid="30"/>
                                        </p:tgtEl>
                                        <p:attrNameLst>
                                          <p:attrName>ppt_x</p:attrName>
                                        </p:attrNameLst>
                                      </p:cBhvr>
                                      <p:tavLst>
                                        <p:tav tm="0">
                                          <p:val>
                                            <p:strVal val="#ppt_x"/>
                                          </p:val>
                                        </p:tav>
                                        <p:tav tm="100000">
                                          <p:val>
                                            <p:strVal val="#ppt_x"/>
                                          </p:val>
                                        </p:tav>
                                      </p:tavLst>
                                    </p:anim>
                                    <p:anim calcmode="lin" valueType="num">
                                      <p:cBhvr additive="base">
                                        <p:cTn id="35" dur="75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10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750" fill="hold"/>
                                        <p:tgtEl>
                                          <p:spTgt spid="31"/>
                                        </p:tgtEl>
                                        <p:attrNameLst>
                                          <p:attrName>ppt_x</p:attrName>
                                        </p:attrNameLst>
                                      </p:cBhvr>
                                      <p:tavLst>
                                        <p:tav tm="0">
                                          <p:val>
                                            <p:strVal val="#ppt_x"/>
                                          </p:val>
                                        </p:tav>
                                        <p:tav tm="100000">
                                          <p:val>
                                            <p:strVal val="#ppt_x"/>
                                          </p:val>
                                        </p:tav>
                                      </p:tavLst>
                                    </p:anim>
                                    <p:anim calcmode="lin" valueType="num">
                                      <p:cBhvr additive="base">
                                        <p:cTn id="39" dur="75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125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750" fill="hold"/>
                                        <p:tgtEl>
                                          <p:spTgt spid="32"/>
                                        </p:tgtEl>
                                        <p:attrNameLst>
                                          <p:attrName>ppt_x</p:attrName>
                                        </p:attrNameLst>
                                      </p:cBhvr>
                                      <p:tavLst>
                                        <p:tav tm="0">
                                          <p:val>
                                            <p:strVal val="#ppt_x"/>
                                          </p:val>
                                        </p:tav>
                                        <p:tav tm="100000">
                                          <p:val>
                                            <p:strVal val="#ppt_x"/>
                                          </p:val>
                                        </p:tav>
                                      </p:tavLst>
                                    </p:anim>
                                    <p:anim calcmode="lin" valueType="num">
                                      <p:cBhvr additive="base">
                                        <p:cTn id="43" dur="750" fill="hold"/>
                                        <p:tgtEl>
                                          <p:spTgt spid="32"/>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150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750" fill="hold"/>
                                        <p:tgtEl>
                                          <p:spTgt spid="33"/>
                                        </p:tgtEl>
                                        <p:attrNameLst>
                                          <p:attrName>ppt_x</p:attrName>
                                        </p:attrNameLst>
                                      </p:cBhvr>
                                      <p:tavLst>
                                        <p:tav tm="0">
                                          <p:val>
                                            <p:strVal val="#ppt_x"/>
                                          </p:val>
                                        </p:tav>
                                        <p:tav tm="100000">
                                          <p:val>
                                            <p:strVal val="#ppt_x"/>
                                          </p:val>
                                        </p:tav>
                                      </p:tavLst>
                                    </p:anim>
                                    <p:anim calcmode="lin" valueType="num">
                                      <p:cBhvr additive="base">
                                        <p:cTn id="47"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0" grpId="0" animBg="1"/>
      <p:bldP spid="71" grpId="0" animBg="1"/>
      <p:bldP spid="72" grpId="0" animBg="1"/>
      <p:bldP spid="73" grpId="0" animBg="1"/>
      <p:bldP spid="74" grpId="0" animBg="1"/>
      <p:bldP spid="29" grpId="0"/>
      <p:bldP spid="30" grpId="0"/>
      <p:bldP spid="31" grpId="0"/>
      <p:bldP spid="32" grpId="0"/>
      <p:bldP spid="3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aragely - 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EFA519-6169-4323-AE63-85760AEA48BF}"/>
              </a:ext>
            </a:extLst>
          </p:cNvPr>
          <p:cNvSpPr>
            <a:spLocks noGrp="1"/>
          </p:cNvSpPr>
          <p:nvPr>
            <p:ph type="pic" sz="quarter" idx="10" hasCustomPrompt="1"/>
          </p:nvPr>
        </p:nvSpPr>
        <p:spPr>
          <a:xfrm>
            <a:off x="0" y="0"/>
            <a:ext cx="12192000" cy="6858000"/>
          </a:xfrm>
          <a:prstGeom prst="rect">
            <a:avLst/>
          </a:prstGeom>
        </p:spPr>
        <p:txBody>
          <a:bodyPr/>
          <a:lstStyle>
            <a:lvl1pPr algn="ctr">
              <a:defRPr sz="1600">
                <a:solidFill>
                  <a:schemeClr val="bg1">
                    <a:lumMod val="65000"/>
                  </a:schemeClr>
                </a:solidFill>
              </a:defRPr>
            </a:lvl1pPr>
          </a:lstStyle>
          <a:p>
            <a:r>
              <a:rPr lang="en-US"/>
              <a:t>Image Place Holder</a:t>
            </a:r>
            <a:endParaRPr lang="id-ID"/>
          </a:p>
        </p:txBody>
      </p:sp>
    </p:spTree>
    <p:extLst>
      <p:ext uri="{BB962C8B-B14F-4D97-AF65-F5344CB8AC3E}">
        <p14:creationId xmlns:p14="http://schemas.microsoft.com/office/powerpoint/2010/main" val="10663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aragely -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EFA519-6169-4323-AE63-85760AEA48BF}"/>
              </a:ext>
            </a:extLst>
          </p:cNvPr>
          <p:cNvSpPr>
            <a:spLocks noGrp="1"/>
          </p:cNvSpPr>
          <p:nvPr>
            <p:ph type="pic" sz="quarter" idx="10" hasCustomPrompt="1"/>
          </p:nvPr>
        </p:nvSpPr>
        <p:spPr>
          <a:xfrm>
            <a:off x="0" y="0"/>
            <a:ext cx="12192000" cy="6858000"/>
          </a:xfrm>
          <a:prstGeom prst="rect">
            <a:avLst/>
          </a:pr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6" name="Picture Placeholder 5">
            <a:extLst>
              <a:ext uri="{FF2B5EF4-FFF2-40B4-BE49-F238E27FC236}">
                <a16:creationId xmlns:a16="http://schemas.microsoft.com/office/drawing/2014/main" id="{1E8F9C3A-D930-4C7B-A112-C38E9D8FF89F}"/>
              </a:ext>
            </a:extLst>
          </p:cNvPr>
          <p:cNvSpPr>
            <a:spLocks noGrp="1"/>
          </p:cNvSpPr>
          <p:nvPr>
            <p:ph type="pic" sz="quarter" idx="11" hasCustomPrompt="1"/>
          </p:nvPr>
        </p:nvSpPr>
        <p:spPr>
          <a:xfrm>
            <a:off x="832836" y="2186131"/>
            <a:ext cx="8212587" cy="4671870"/>
          </a:xfrm>
          <a:custGeom>
            <a:avLst/>
            <a:gdLst>
              <a:gd name="connsiteX0" fmla="*/ 0 w 8212587"/>
              <a:gd name="connsiteY0" fmla="*/ 0 h 4894007"/>
              <a:gd name="connsiteX1" fmla="*/ 8212587 w 8212587"/>
              <a:gd name="connsiteY1" fmla="*/ 0 h 4894007"/>
              <a:gd name="connsiteX2" fmla="*/ 8212587 w 8212587"/>
              <a:gd name="connsiteY2" fmla="*/ 4894007 h 4894007"/>
              <a:gd name="connsiteX3" fmla="*/ 0 w 8212587"/>
              <a:gd name="connsiteY3" fmla="*/ 4894007 h 4894007"/>
            </a:gdLst>
            <a:ahLst/>
            <a:cxnLst>
              <a:cxn ang="0">
                <a:pos x="connsiteX0" y="connsiteY0"/>
              </a:cxn>
              <a:cxn ang="0">
                <a:pos x="connsiteX1" y="connsiteY1"/>
              </a:cxn>
              <a:cxn ang="0">
                <a:pos x="connsiteX2" y="connsiteY2"/>
              </a:cxn>
              <a:cxn ang="0">
                <a:pos x="connsiteX3" y="connsiteY3"/>
              </a:cxn>
            </a:cxnLst>
            <a:rect l="l" t="t" r="r" b="b"/>
            <a:pathLst>
              <a:path w="8212587" h="4894007">
                <a:moveTo>
                  <a:pt x="0" y="0"/>
                </a:moveTo>
                <a:lnTo>
                  <a:pt x="8212587" y="0"/>
                </a:lnTo>
                <a:lnTo>
                  <a:pt x="8212587" y="4894007"/>
                </a:lnTo>
                <a:lnTo>
                  <a:pt x="0" y="4894007"/>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34376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12" decel="10000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0-#ppt_w/2"/>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aragely - 0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EFA519-6169-4323-AE63-85760AEA48BF}"/>
              </a:ext>
            </a:extLst>
          </p:cNvPr>
          <p:cNvSpPr>
            <a:spLocks noGrp="1"/>
          </p:cNvSpPr>
          <p:nvPr>
            <p:ph type="pic" sz="quarter" idx="10" hasCustomPrompt="1"/>
          </p:nvPr>
        </p:nvSpPr>
        <p:spPr>
          <a:xfrm>
            <a:off x="0" y="0"/>
            <a:ext cx="12192000" cy="6858000"/>
          </a:xfrm>
          <a:prstGeom prst="rect">
            <a:avLst/>
          </a:pr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6" name="Picture Placeholder 5">
            <a:extLst>
              <a:ext uri="{FF2B5EF4-FFF2-40B4-BE49-F238E27FC236}">
                <a16:creationId xmlns:a16="http://schemas.microsoft.com/office/drawing/2014/main" id="{B0DD5AD0-AC92-4284-B250-15D6EA8017A6}"/>
              </a:ext>
            </a:extLst>
          </p:cNvPr>
          <p:cNvSpPr>
            <a:spLocks noGrp="1"/>
          </p:cNvSpPr>
          <p:nvPr>
            <p:ph type="pic" sz="quarter" idx="11" hasCustomPrompt="1"/>
          </p:nvPr>
        </p:nvSpPr>
        <p:spPr>
          <a:xfrm>
            <a:off x="5248164" y="1374997"/>
            <a:ext cx="6943836" cy="4108006"/>
          </a:xfrm>
          <a:custGeom>
            <a:avLst/>
            <a:gdLst>
              <a:gd name="connsiteX0" fmla="*/ 0 w 6701302"/>
              <a:gd name="connsiteY0" fmla="*/ 0 h 3964522"/>
              <a:gd name="connsiteX1" fmla="*/ 6701302 w 6701302"/>
              <a:gd name="connsiteY1" fmla="*/ 0 h 3964522"/>
              <a:gd name="connsiteX2" fmla="*/ 6701302 w 6701302"/>
              <a:gd name="connsiteY2" fmla="*/ 3964522 h 3964522"/>
              <a:gd name="connsiteX3" fmla="*/ 0 w 6701302"/>
              <a:gd name="connsiteY3" fmla="*/ 3964522 h 3964522"/>
            </a:gdLst>
            <a:ahLst/>
            <a:cxnLst>
              <a:cxn ang="0">
                <a:pos x="connsiteX0" y="connsiteY0"/>
              </a:cxn>
              <a:cxn ang="0">
                <a:pos x="connsiteX1" y="connsiteY1"/>
              </a:cxn>
              <a:cxn ang="0">
                <a:pos x="connsiteX2" y="connsiteY2"/>
              </a:cxn>
              <a:cxn ang="0">
                <a:pos x="connsiteX3" y="connsiteY3"/>
              </a:cxn>
            </a:cxnLst>
            <a:rect l="l" t="t" r="r" b="b"/>
            <a:pathLst>
              <a:path w="6701302" h="3964522">
                <a:moveTo>
                  <a:pt x="0" y="0"/>
                </a:moveTo>
                <a:lnTo>
                  <a:pt x="6701302" y="0"/>
                </a:lnTo>
                <a:lnTo>
                  <a:pt x="6701302" y="3964522"/>
                </a:lnTo>
                <a:lnTo>
                  <a:pt x="0" y="396452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Tree>
    <p:extLst>
      <p:ext uri="{BB962C8B-B14F-4D97-AF65-F5344CB8AC3E}">
        <p14:creationId xmlns:p14="http://schemas.microsoft.com/office/powerpoint/2010/main" val="8623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2" decel="10000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1+#ppt_w/2"/>
                                          </p:val>
                                        </p:tav>
                                        <p:tav tm="100000">
                                          <p:val>
                                            <p:strVal val="#ppt_x"/>
                                          </p:val>
                                        </p:tav>
                                      </p:tavLst>
                                    </p:anim>
                                    <p:anim calcmode="lin" valueType="num">
                                      <p:cBhvr additive="base">
                                        <p:cTn id="11"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ragely - 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6BC97EA-D6C7-445D-92AA-F91DE59D77B8}"/>
              </a:ext>
            </a:extLst>
          </p:cNvPr>
          <p:cNvSpPr>
            <a:spLocks noGrp="1"/>
          </p:cNvSpPr>
          <p:nvPr>
            <p:ph type="pic" sz="quarter" idx="10" hasCustomPrompt="1"/>
          </p:nvPr>
        </p:nvSpPr>
        <p:spPr>
          <a:xfrm>
            <a:off x="-1" y="1295401"/>
            <a:ext cx="12192000" cy="4667250"/>
          </a:xfrm>
          <a:custGeom>
            <a:avLst/>
            <a:gdLst>
              <a:gd name="connsiteX0" fmla="*/ 0 w 10683874"/>
              <a:gd name="connsiteY0" fmla="*/ 0 h 2968172"/>
              <a:gd name="connsiteX1" fmla="*/ 10683874 w 10683874"/>
              <a:gd name="connsiteY1" fmla="*/ 0 h 2968172"/>
              <a:gd name="connsiteX2" fmla="*/ 10683874 w 10683874"/>
              <a:gd name="connsiteY2" fmla="*/ 2968172 h 2968172"/>
              <a:gd name="connsiteX3" fmla="*/ 0 w 10683874"/>
              <a:gd name="connsiteY3" fmla="*/ 2968172 h 2968172"/>
            </a:gdLst>
            <a:ahLst/>
            <a:cxnLst>
              <a:cxn ang="0">
                <a:pos x="connsiteX0" y="connsiteY0"/>
              </a:cxn>
              <a:cxn ang="0">
                <a:pos x="connsiteX1" y="connsiteY1"/>
              </a:cxn>
              <a:cxn ang="0">
                <a:pos x="connsiteX2" y="connsiteY2"/>
              </a:cxn>
              <a:cxn ang="0">
                <a:pos x="connsiteX3" y="connsiteY3"/>
              </a:cxn>
            </a:cxnLst>
            <a:rect l="l" t="t" r="r" b="b"/>
            <a:pathLst>
              <a:path w="10683874" h="2968172">
                <a:moveTo>
                  <a:pt x="0" y="0"/>
                </a:moveTo>
                <a:lnTo>
                  <a:pt x="10683874" y="0"/>
                </a:lnTo>
                <a:lnTo>
                  <a:pt x="10683874" y="2968172"/>
                </a:lnTo>
                <a:lnTo>
                  <a:pt x="0" y="2968172"/>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6" name="Picture Placeholder 5">
            <a:extLst>
              <a:ext uri="{FF2B5EF4-FFF2-40B4-BE49-F238E27FC236}">
                <a16:creationId xmlns:a16="http://schemas.microsoft.com/office/drawing/2014/main" id="{6FAAE763-5DD4-4601-8225-F4E98915351D}"/>
              </a:ext>
            </a:extLst>
          </p:cNvPr>
          <p:cNvSpPr>
            <a:spLocks noGrp="1"/>
          </p:cNvSpPr>
          <p:nvPr>
            <p:ph type="pic" sz="quarter" idx="11" hasCustomPrompt="1"/>
          </p:nvPr>
        </p:nvSpPr>
        <p:spPr>
          <a:xfrm>
            <a:off x="500734" y="1981200"/>
            <a:ext cx="5741456" cy="3295652"/>
          </a:xfrm>
          <a:custGeom>
            <a:avLst/>
            <a:gdLst>
              <a:gd name="connsiteX0" fmla="*/ 0 w 5741456"/>
              <a:gd name="connsiteY0" fmla="*/ 0 h 3295652"/>
              <a:gd name="connsiteX1" fmla="*/ 5741456 w 5741456"/>
              <a:gd name="connsiteY1" fmla="*/ 0 h 3295652"/>
              <a:gd name="connsiteX2" fmla="*/ 5741456 w 5741456"/>
              <a:gd name="connsiteY2" fmla="*/ 3295652 h 3295652"/>
              <a:gd name="connsiteX3" fmla="*/ 0 w 5741456"/>
              <a:gd name="connsiteY3" fmla="*/ 3295652 h 3295652"/>
            </a:gdLst>
            <a:ahLst/>
            <a:cxnLst>
              <a:cxn ang="0">
                <a:pos x="connsiteX0" y="connsiteY0"/>
              </a:cxn>
              <a:cxn ang="0">
                <a:pos x="connsiteX1" y="connsiteY1"/>
              </a:cxn>
              <a:cxn ang="0">
                <a:pos x="connsiteX2" y="connsiteY2"/>
              </a:cxn>
              <a:cxn ang="0">
                <a:pos x="connsiteX3" y="connsiteY3"/>
              </a:cxn>
            </a:cxnLst>
            <a:rect l="l" t="t" r="r" b="b"/>
            <a:pathLst>
              <a:path w="5741456" h="3295652">
                <a:moveTo>
                  <a:pt x="0" y="0"/>
                </a:moveTo>
                <a:lnTo>
                  <a:pt x="5741456" y="0"/>
                </a:lnTo>
                <a:lnTo>
                  <a:pt x="5741456" y="3295652"/>
                </a:lnTo>
                <a:lnTo>
                  <a:pt x="0" y="3295652"/>
                </a:lnTo>
                <a:close/>
              </a:path>
            </a:pathLst>
          </a:custGeom>
          <a:noFill/>
        </p:spPr>
        <p:txBody>
          <a:bodyPr/>
          <a:lstStyle>
            <a:lvl1pPr>
              <a:defRPr lang="id-ID" sz="1600" dirty="0">
                <a:solidFill>
                  <a:schemeClr val="bg1">
                    <a:lumMod val="65000"/>
                  </a:schemeClr>
                </a:solidFill>
              </a:defRPr>
            </a:lvl1pPr>
          </a:lstStyle>
          <a:p>
            <a:pPr lvl="0" algn="ctr"/>
            <a:r>
              <a:rPr lang="en-US"/>
              <a:t>Image Place Holder</a:t>
            </a:r>
            <a:endParaRPr lang="id-ID"/>
          </a:p>
          <a:p>
            <a:pPr lvl="0" algn="ctr"/>
            <a:endParaRPr lang="id-ID"/>
          </a:p>
        </p:txBody>
      </p:sp>
    </p:spTree>
    <p:extLst>
      <p:ext uri="{BB962C8B-B14F-4D97-AF65-F5344CB8AC3E}">
        <p14:creationId xmlns:p14="http://schemas.microsoft.com/office/powerpoint/2010/main" val="279499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0-#ppt_w/2"/>
                                          </p:val>
                                        </p:tav>
                                        <p:tav tm="100000">
                                          <p:val>
                                            <p:strVal val="#ppt_x"/>
                                          </p:val>
                                        </p:tav>
                                      </p:tavLst>
                                    </p:anim>
                                    <p:anim calcmode="lin" valueType="num">
                                      <p:cBhvr additive="base">
                                        <p:cTn id="11"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aragely - 0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6644B6C-B298-46FF-B631-57EED1EC14DF}"/>
              </a:ext>
            </a:extLst>
          </p:cNvPr>
          <p:cNvSpPr>
            <a:spLocks noGrp="1"/>
          </p:cNvSpPr>
          <p:nvPr>
            <p:ph type="pic" sz="quarter" idx="10" hasCustomPrompt="1"/>
          </p:nvPr>
        </p:nvSpPr>
        <p:spPr>
          <a:xfrm>
            <a:off x="0" y="1"/>
            <a:ext cx="12192000" cy="5036694"/>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7" name="Picture 6" descr="Logo, company name&#10;&#10;Description automatically generated">
            <a:extLst>
              <a:ext uri="{FF2B5EF4-FFF2-40B4-BE49-F238E27FC236}">
                <a16:creationId xmlns:a16="http://schemas.microsoft.com/office/drawing/2014/main" id="{CB94241F-DBF1-E14A-8CF3-17338AF838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127" y="6024703"/>
            <a:ext cx="1465746" cy="833296"/>
          </a:xfrm>
          <a:prstGeom prst="rect">
            <a:avLst/>
          </a:prstGeom>
        </p:spPr>
      </p:pic>
    </p:spTree>
    <p:extLst>
      <p:ext uri="{BB962C8B-B14F-4D97-AF65-F5344CB8AC3E}">
        <p14:creationId xmlns:p14="http://schemas.microsoft.com/office/powerpoint/2010/main" val="23253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aragely - 06">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A6AEB93-569D-4825-B718-5C1D42EA3ECF}"/>
              </a:ext>
            </a:extLst>
          </p:cNvPr>
          <p:cNvSpPr>
            <a:spLocks noGrp="1"/>
          </p:cNvSpPr>
          <p:nvPr>
            <p:ph type="pic" sz="quarter" idx="11" hasCustomPrompt="1"/>
          </p:nvPr>
        </p:nvSpPr>
        <p:spPr>
          <a:xfrm>
            <a:off x="0" y="2286000"/>
            <a:ext cx="3752850" cy="2286000"/>
          </a:xfrm>
          <a:custGeom>
            <a:avLst/>
            <a:gdLst>
              <a:gd name="connsiteX0" fmla="*/ 0 w 3752850"/>
              <a:gd name="connsiteY0" fmla="*/ 0 h 2286000"/>
              <a:gd name="connsiteX1" fmla="*/ 3752850 w 3752850"/>
              <a:gd name="connsiteY1" fmla="*/ 0 h 2286000"/>
              <a:gd name="connsiteX2" fmla="*/ 3752850 w 3752850"/>
              <a:gd name="connsiteY2" fmla="*/ 2286000 h 2286000"/>
              <a:gd name="connsiteX3" fmla="*/ 0 w 375285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752850" h="2286000">
                <a:moveTo>
                  <a:pt x="0" y="0"/>
                </a:moveTo>
                <a:lnTo>
                  <a:pt x="3752850" y="0"/>
                </a:lnTo>
                <a:lnTo>
                  <a:pt x="3752850" y="2286000"/>
                </a:lnTo>
                <a:lnTo>
                  <a:pt x="0" y="2286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9" name="Picture Placeholder 8">
            <a:extLst>
              <a:ext uri="{FF2B5EF4-FFF2-40B4-BE49-F238E27FC236}">
                <a16:creationId xmlns:a16="http://schemas.microsoft.com/office/drawing/2014/main" id="{87191B40-F112-4AA2-9195-72C66A0D2E58}"/>
              </a:ext>
            </a:extLst>
          </p:cNvPr>
          <p:cNvSpPr>
            <a:spLocks noGrp="1"/>
          </p:cNvSpPr>
          <p:nvPr>
            <p:ph type="pic" sz="quarter" idx="10" hasCustomPrompt="1"/>
          </p:nvPr>
        </p:nvSpPr>
        <p:spPr>
          <a:xfrm>
            <a:off x="0" y="0"/>
            <a:ext cx="6096000" cy="2286000"/>
          </a:xfrm>
          <a:custGeom>
            <a:avLst/>
            <a:gdLst>
              <a:gd name="connsiteX0" fmla="*/ 0 w 6096000"/>
              <a:gd name="connsiteY0" fmla="*/ 0 h 2286000"/>
              <a:gd name="connsiteX1" fmla="*/ 6096000 w 6096000"/>
              <a:gd name="connsiteY1" fmla="*/ 0 h 2286000"/>
              <a:gd name="connsiteX2" fmla="*/ 6096000 w 6096000"/>
              <a:gd name="connsiteY2" fmla="*/ 2286000 h 2286000"/>
              <a:gd name="connsiteX3" fmla="*/ 0 w 609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6096000" h="2286000">
                <a:moveTo>
                  <a:pt x="0" y="0"/>
                </a:moveTo>
                <a:lnTo>
                  <a:pt x="6096000" y="0"/>
                </a:lnTo>
                <a:lnTo>
                  <a:pt x="6096000" y="2286000"/>
                </a:lnTo>
                <a:lnTo>
                  <a:pt x="0" y="2286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4" name="Picture Placeholder 13">
            <a:extLst>
              <a:ext uri="{FF2B5EF4-FFF2-40B4-BE49-F238E27FC236}">
                <a16:creationId xmlns:a16="http://schemas.microsoft.com/office/drawing/2014/main" id="{A7952B7C-4095-4085-BC19-E376FBA6D27E}"/>
              </a:ext>
            </a:extLst>
          </p:cNvPr>
          <p:cNvSpPr>
            <a:spLocks noGrp="1"/>
          </p:cNvSpPr>
          <p:nvPr>
            <p:ph type="pic" sz="quarter" idx="12" hasCustomPrompt="1"/>
          </p:nvPr>
        </p:nvSpPr>
        <p:spPr>
          <a:xfrm>
            <a:off x="0" y="4572000"/>
            <a:ext cx="6096000" cy="2286000"/>
          </a:xfrm>
          <a:custGeom>
            <a:avLst/>
            <a:gdLst>
              <a:gd name="connsiteX0" fmla="*/ 0 w 6096000"/>
              <a:gd name="connsiteY0" fmla="*/ 0 h 2286000"/>
              <a:gd name="connsiteX1" fmla="*/ 6096000 w 6096000"/>
              <a:gd name="connsiteY1" fmla="*/ 0 h 2286000"/>
              <a:gd name="connsiteX2" fmla="*/ 6096000 w 6096000"/>
              <a:gd name="connsiteY2" fmla="*/ 2286000 h 2286000"/>
              <a:gd name="connsiteX3" fmla="*/ 0 w 609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6096000" h="2286000">
                <a:moveTo>
                  <a:pt x="0" y="0"/>
                </a:moveTo>
                <a:lnTo>
                  <a:pt x="6096000" y="0"/>
                </a:lnTo>
                <a:lnTo>
                  <a:pt x="6096000" y="2286000"/>
                </a:lnTo>
                <a:lnTo>
                  <a:pt x="0" y="2286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sp>
        <p:nvSpPr>
          <p:cNvPr id="16" name="Picture Placeholder 15">
            <a:extLst>
              <a:ext uri="{FF2B5EF4-FFF2-40B4-BE49-F238E27FC236}">
                <a16:creationId xmlns:a16="http://schemas.microsoft.com/office/drawing/2014/main" id="{62EE0008-D9DB-4682-933A-927737A75A25}"/>
              </a:ext>
            </a:extLst>
          </p:cNvPr>
          <p:cNvSpPr>
            <a:spLocks noGrp="1"/>
          </p:cNvSpPr>
          <p:nvPr>
            <p:ph type="pic" sz="quarter" idx="13" hasCustomPrompt="1"/>
          </p:nvPr>
        </p:nvSpPr>
        <p:spPr>
          <a:xfrm>
            <a:off x="8439150" y="2286000"/>
            <a:ext cx="3752850" cy="2286000"/>
          </a:xfrm>
          <a:custGeom>
            <a:avLst/>
            <a:gdLst>
              <a:gd name="connsiteX0" fmla="*/ 0 w 3752850"/>
              <a:gd name="connsiteY0" fmla="*/ 0 h 2286000"/>
              <a:gd name="connsiteX1" fmla="*/ 3752850 w 3752850"/>
              <a:gd name="connsiteY1" fmla="*/ 0 h 2286000"/>
              <a:gd name="connsiteX2" fmla="*/ 3752850 w 3752850"/>
              <a:gd name="connsiteY2" fmla="*/ 2286000 h 2286000"/>
              <a:gd name="connsiteX3" fmla="*/ 0 w 375285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752850" h="2286000">
                <a:moveTo>
                  <a:pt x="0" y="0"/>
                </a:moveTo>
                <a:lnTo>
                  <a:pt x="3752850" y="0"/>
                </a:lnTo>
                <a:lnTo>
                  <a:pt x="3752850" y="2286000"/>
                </a:lnTo>
                <a:lnTo>
                  <a:pt x="0" y="2286000"/>
                </a:lnTo>
                <a:close/>
              </a:path>
            </a:pathLst>
          </a:custGeom>
        </p:spPr>
        <p:txBody>
          <a:bodyPr/>
          <a:lstStyle>
            <a:lvl1pPr>
              <a:defRPr lang="id-ID" sz="1600" dirty="0">
                <a:solidFill>
                  <a:schemeClr val="bg1">
                    <a:lumMod val="65000"/>
                  </a:schemeClr>
                </a:solidFill>
              </a:defRPr>
            </a:lvl1pPr>
          </a:lstStyle>
          <a:p>
            <a:pPr lvl="0" algn="ctr"/>
            <a:r>
              <a:rPr lang="en-US"/>
              <a:t>Image Place Holder</a:t>
            </a:r>
            <a:endParaRPr lang="id-ID"/>
          </a:p>
        </p:txBody>
      </p:sp>
      <p:pic>
        <p:nvPicPr>
          <p:cNvPr id="8" name="Picture 7" descr="Logo, company name&#10;&#10;Description automatically generated">
            <a:extLst>
              <a:ext uri="{FF2B5EF4-FFF2-40B4-BE49-F238E27FC236}">
                <a16:creationId xmlns:a16="http://schemas.microsoft.com/office/drawing/2014/main" id="{6B1CE8EB-6102-8445-B5D0-ADA9DEF1AE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5489" y="5885556"/>
            <a:ext cx="1465746" cy="833296"/>
          </a:xfrm>
          <a:prstGeom prst="rect">
            <a:avLst/>
          </a:prstGeom>
        </p:spPr>
      </p:pic>
    </p:spTree>
    <p:extLst>
      <p:ext uri="{BB962C8B-B14F-4D97-AF65-F5344CB8AC3E}">
        <p14:creationId xmlns:p14="http://schemas.microsoft.com/office/powerpoint/2010/main" val="14116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4" grpId="0"/>
      <p:bldP spid="16"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AF5329CE-6D69-40CD-9559-6D7840A52874}"/>
              </a:ext>
            </a:extLst>
          </p:cNvPr>
          <p:cNvSpPr txBox="1"/>
          <p:nvPr userDrawn="1"/>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‹Nº›</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pic>
        <p:nvPicPr>
          <p:cNvPr id="2" name="Picture 1" descr="Logo, company name&#10;&#10;Description automatically generated">
            <a:extLst>
              <a:ext uri="{FF2B5EF4-FFF2-40B4-BE49-F238E27FC236}">
                <a16:creationId xmlns:a16="http://schemas.microsoft.com/office/drawing/2014/main" id="{B50FFD82-A4C8-4F05-2926-8CFF6905C89C}"/>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363127" y="6024704"/>
            <a:ext cx="1465746" cy="833296"/>
          </a:xfrm>
          <a:prstGeom prst="rect">
            <a:avLst/>
          </a:prstGeom>
        </p:spPr>
      </p:pic>
    </p:spTree>
    <p:extLst>
      <p:ext uri="{BB962C8B-B14F-4D97-AF65-F5344CB8AC3E}">
        <p14:creationId xmlns:p14="http://schemas.microsoft.com/office/powerpoint/2010/main" val="3790240741"/>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1" r:id="rId3"/>
    <p:sldLayoutId id="2147483650" r:id="rId4"/>
    <p:sldLayoutId id="2147483687" r:id="rId5"/>
    <p:sldLayoutId id="2147483673" r:id="rId6"/>
    <p:sldLayoutId id="2147483668" r:id="rId7"/>
    <p:sldLayoutId id="2147483662" r:id="rId8"/>
    <p:sldLayoutId id="2147483664" r:id="rId9"/>
    <p:sldLayoutId id="2147483665" r:id="rId10"/>
    <p:sldLayoutId id="2147483663" r:id="rId11"/>
    <p:sldLayoutId id="2147483666" r:id="rId12"/>
    <p:sldLayoutId id="2147483667" r:id="rId13"/>
    <p:sldLayoutId id="2147483651" r:id="rId14"/>
    <p:sldLayoutId id="2147483652" r:id="rId15"/>
    <p:sldLayoutId id="2147483676" r:id="rId16"/>
    <p:sldLayoutId id="2147483655" r:id="rId17"/>
    <p:sldLayoutId id="2147483656" r:id="rId18"/>
    <p:sldLayoutId id="2147483657" r:id="rId19"/>
    <p:sldLayoutId id="2147483674" r:id="rId20"/>
    <p:sldLayoutId id="2147483675" r:id="rId21"/>
    <p:sldLayoutId id="2147483693" r:id="rId22"/>
    <p:sldLayoutId id="2147483658" r:id="rId23"/>
    <p:sldLayoutId id="2147483660" r:id="rId24"/>
    <p:sldLayoutId id="2147483661" r:id="rId25"/>
    <p:sldLayoutId id="2147483672" r:id="rId26"/>
    <p:sldLayoutId id="2147483678" r:id="rId27"/>
    <p:sldLayoutId id="2147483685" r:id="rId28"/>
    <p:sldLayoutId id="2147483689" r:id="rId29"/>
    <p:sldLayoutId id="2147483686" r:id="rId30"/>
    <p:sldLayoutId id="2147483669" r:id="rId31"/>
    <p:sldLayoutId id="2147483670" r:id="rId32"/>
    <p:sldLayoutId id="2147483671" r:id="rId33"/>
    <p:sldLayoutId id="2147483690" r:id="rId34"/>
    <p:sldLayoutId id="2147483688" r:id="rId35"/>
    <p:sldLayoutId id="2147483695"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2" pos="551" userDrawn="1">
          <p15:clr>
            <a:srgbClr val="F26B43"/>
          </p15:clr>
        </p15:guide>
        <p15:guide id="3" orient="horz" pos="550" userDrawn="1">
          <p15:clr>
            <a:srgbClr val="F26B43"/>
          </p15:clr>
        </p15:guide>
        <p15:guide id="4" pos="71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atrón de fondo&#10;&#10;Descripción generada automáticamente">
            <a:extLst>
              <a:ext uri="{FF2B5EF4-FFF2-40B4-BE49-F238E27FC236}">
                <a16:creationId xmlns:a16="http://schemas.microsoft.com/office/drawing/2014/main" id="{F1488AD8-1B33-F025-1A98-ABFCEECB2F2D}"/>
              </a:ext>
            </a:extLst>
          </p:cNvPr>
          <p:cNvPicPr>
            <a:picLocks noChangeAspect="1"/>
          </p:cNvPicPr>
          <p:nvPr/>
        </p:nvPicPr>
        <p:blipFill>
          <a:blip r:embed="rId2"/>
          <a:stretch>
            <a:fillRect/>
          </a:stretch>
        </p:blipFill>
        <p:spPr>
          <a:xfrm>
            <a:off x="14942" y="11206"/>
            <a:ext cx="12169586" cy="6843058"/>
          </a:xfrm>
          <a:prstGeom prst="rect">
            <a:avLst/>
          </a:prstGeom>
        </p:spPr>
      </p:pic>
      <p:sp>
        <p:nvSpPr>
          <p:cNvPr id="9" name="Parallelogram 8">
            <a:extLst>
              <a:ext uri="{FF2B5EF4-FFF2-40B4-BE49-F238E27FC236}">
                <a16:creationId xmlns:a16="http://schemas.microsoft.com/office/drawing/2014/main" id="{B2B7C510-E59A-4628-9E3F-0440273E0C64}"/>
              </a:ext>
            </a:extLst>
          </p:cNvPr>
          <p:cNvSpPr/>
          <p:nvPr/>
        </p:nvSpPr>
        <p:spPr>
          <a:xfrm>
            <a:off x="-443363" y="4072817"/>
            <a:ext cx="5536008" cy="2785183"/>
          </a:xfrm>
          <a:prstGeom prst="parallelogram">
            <a:avLst>
              <a:gd name="adj" fmla="val 69966"/>
            </a:avLst>
          </a:prstGeom>
          <a:gradFill>
            <a:gsLst>
              <a:gs pos="0">
                <a:schemeClr val="bg1">
                  <a:alpha val="0"/>
                </a:schemeClr>
              </a:gs>
              <a:gs pos="100000">
                <a:schemeClr val="bg1">
                  <a:alpha val="34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2" name="CuadroTexto 1">
            <a:extLst>
              <a:ext uri="{FF2B5EF4-FFF2-40B4-BE49-F238E27FC236}">
                <a16:creationId xmlns:a16="http://schemas.microsoft.com/office/drawing/2014/main" id="{887EF982-CD62-43E5-655D-DA24032C8A0D}"/>
              </a:ext>
            </a:extLst>
          </p:cNvPr>
          <p:cNvSpPr txBox="1"/>
          <p:nvPr/>
        </p:nvSpPr>
        <p:spPr>
          <a:xfrm>
            <a:off x="2013173" y="2258685"/>
            <a:ext cx="8255299" cy="769441"/>
          </a:xfrm>
          <a:prstGeom prst="rect">
            <a:avLst/>
          </a:prstGeom>
          <a:noFill/>
        </p:spPr>
        <p:txBody>
          <a:bodyPr wrap="square" lIns="91440" tIns="45720" rIns="91440" bIns="45720" rtlCol="0" anchor="t">
            <a:spAutoFit/>
          </a:bodyPr>
          <a:lstStyle/>
          <a:p>
            <a:pPr algn="ctr"/>
            <a:r>
              <a:rPr lang="es-ES" sz="4400" b="1" dirty="0">
                <a:latin typeface="Malgun Gothic"/>
                <a:ea typeface="Malgun Gothic"/>
              </a:rPr>
              <a:t>CNC Y RACING DE HAAS: </a:t>
            </a:r>
          </a:p>
        </p:txBody>
      </p:sp>
      <p:sp>
        <p:nvSpPr>
          <p:cNvPr id="8" name="CuadroTexto 7">
            <a:extLst>
              <a:ext uri="{FF2B5EF4-FFF2-40B4-BE49-F238E27FC236}">
                <a16:creationId xmlns:a16="http://schemas.microsoft.com/office/drawing/2014/main" id="{DE5FDF54-4D5B-9247-C12E-8BAA41CA192A}"/>
              </a:ext>
            </a:extLst>
          </p:cNvPr>
          <p:cNvSpPr txBox="1"/>
          <p:nvPr/>
        </p:nvSpPr>
        <p:spPr>
          <a:xfrm>
            <a:off x="1172882" y="2958353"/>
            <a:ext cx="954741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4400" b="1" dirty="0">
                <a:solidFill>
                  <a:srgbClr val="C00000"/>
                </a:solidFill>
                <a:latin typeface="Malgun Gothic"/>
                <a:ea typeface="Malgun Gothic"/>
              </a:rPr>
              <a:t>UNA COMBINACIÓN GANADORA</a:t>
            </a:r>
          </a:p>
        </p:txBody>
      </p:sp>
      <p:pic>
        <p:nvPicPr>
          <p:cNvPr id="4" name="Imagen 3">
            <a:extLst>
              <a:ext uri="{FF2B5EF4-FFF2-40B4-BE49-F238E27FC236}">
                <a16:creationId xmlns:a16="http://schemas.microsoft.com/office/drawing/2014/main" id="{84751F65-3590-ED42-5AC0-90ADD51FD79F}"/>
              </a:ext>
            </a:extLst>
          </p:cNvPr>
          <p:cNvPicPr>
            <a:picLocks noChangeAspect="1"/>
          </p:cNvPicPr>
          <p:nvPr/>
        </p:nvPicPr>
        <p:blipFill>
          <a:blip r:embed="rId3"/>
          <a:stretch>
            <a:fillRect/>
          </a:stretch>
        </p:blipFill>
        <p:spPr>
          <a:xfrm>
            <a:off x="7472" y="0"/>
            <a:ext cx="12192000" cy="6843058"/>
          </a:xfrm>
          <a:prstGeom prst="rect">
            <a:avLst/>
          </a:prstGeom>
        </p:spPr>
      </p:pic>
    </p:spTree>
    <p:extLst>
      <p:ext uri="{BB962C8B-B14F-4D97-AF65-F5344CB8AC3E}">
        <p14:creationId xmlns:p14="http://schemas.microsoft.com/office/powerpoint/2010/main" val="38601369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10</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32" name="Parallelogram 31">
            <a:extLst>
              <a:ext uri="{FF2B5EF4-FFF2-40B4-BE49-F238E27FC236}">
                <a16:creationId xmlns:a16="http://schemas.microsoft.com/office/drawing/2014/main" id="{4C03482D-F843-5156-73F2-97CB29AEA363}"/>
              </a:ext>
            </a:extLst>
          </p:cNvPr>
          <p:cNvSpPr/>
          <p:nvPr/>
        </p:nvSpPr>
        <p:spPr>
          <a:xfrm>
            <a:off x="3947864" y="-481709"/>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5126" name="Picture 6">
            <a:extLst>
              <a:ext uri="{FF2B5EF4-FFF2-40B4-BE49-F238E27FC236}">
                <a16:creationId xmlns:a16="http://schemas.microsoft.com/office/drawing/2014/main" id="{892047B7-0A00-0706-2F05-6E582F290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05" y="-299973"/>
            <a:ext cx="9888000" cy="74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4910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0-#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BDEE8A8-8339-BC12-0FF1-95159AA16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554233" y="836632"/>
            <a:ext cx="6895706" cy="2554545"/>
          </a:xfrm>
          <a:prstGeom prst="rect">
            <a:avLst/>
          </a:prstGeom>
          <a:noFill/>
        </p:spPr>
        <p:txBody>
          <a:bodyPr wrap="square">
            <a:spAutoFit/>
          </a:bodyPr>
          <a:lstStyle/>
          <a:p>
            <a:r>
              <a:rPr lang="es-ES" sz="2000" b="1" dirty="0">
                <a:solidFill>
                  <a:schemeClr val="bg1"/>
                </a:solidFill>
              </a:rPr>
              <a:t>RECORRIDOS</a:t>
            </a:r>
          </a:p>
          <a:p>
            <a:r>
              <a:rPr lang="es-ES" sz="2000" b="1" dirty="0">
                <a:solidFill>
                  <a:schemeClr val="bg1"/>
                </a:solidFill>
              </a:rPr>
              <a:t>	</a:t>
            </a:r>
          </a:p>
          <a:p>
            <a:r>
              <a:rPr lang="es-ES" sz="2000" b="1" dirty="0">
                <a:solidFill>
                  <a:schemeClr val="bg1"/>
                </a:solidFill>
              </a:rPr>
              <a:t>Eje X	762 mm</a:t>
            </a:r>
          </a:p>
          <a:p>
            <a:r>
              <a:rPr lang="es-ES" sz="2000" b="1" dirty="0">
                <a:solidFill>
                  <a:schemeClr val="bg1"/>
                </a:solidFill>
              </a:rPr>
              <a:t>Eje Y	508 mm</a:t>
            </a:r>
          </a:p>
          <a:p>
            <a:r>
              <a:rPr lang="es-ES" sz="2000" b="1" dirty="0">
                <a:solidFill>
                  <a:schemeClr val="bg1"/>
                </a:solidFill>
              </a:rPr>
              <a:t>Eje Z	508 mm</a:t>
            </a:r>
          </a:p>
          <a:p>
            <a:r>
              <a:rPr lang="es-ES" sz="2000" b="1" dirty="0">
                <a:solidFill>
                  <a:schemeClr val="bg1"/>
                </a:solidFill>
              </a:rPr>
              <a:t>Eje B	120° a -35°</a:t>
            </a:r>
          </a:p>
          <a:p>
            <a:r>
              <a:rPr lang="es-ES" sz="2000" b="1" dirty="0">
                <a:solidFill>
                  <a:schemeClr val="bg1"/>
                </a:solidFill>
              </a:rPr>
              <a:t>Eje C	360°</a:t>
            </a:r>
          </a:p>
          <a:p>
            <a:endParaRPr lang="es-ES" sz="2000" b="1" dirty="0">
              <a:solidFill>
                <a:schemeClr val="bg1"/>
              </a:solidFill>
            </a:endParaRPr>
          </a:p>
        </p:txBody>
      </p:sp>
      <p:sp>
        <p:nvSpPr>
          <p:cNvPr id="3" name="CuadroTexto 2">
            <a:extLst>
              <a:ext uri="{FF2B5EF4-FFF2-40B4-BE49-F238E27FC236}">
                <a16:creationId xmlns:a16="http://schemas.microsoft.com/office/drawing/2014/main" id="{79AB0E89-41F4-F933-603E-E0F4B4D9ACBB}"/>
              </a:ext>
            </a:extLst>
          </p:cNvPr>
          <p:cNvSpPr txBox="1"/>
          <p:nvPr/>
        </p:nvSpPr>
        <p:spPr>
          <a:xfrm>
            <a:off x="8201512" y="836632"/>
            <a:ext cx="3156285" cy="1323439"/>
          </a:xfrm>
          <a:prstGeom prst="rect">
            <a:avLst/>
          </a:prstGeom>
          <a:noFill/>
        </p:spPr>
        <p:txBody>
          <a:bodyPr wrap="square">
            <a:spAutoFit/>
          </a:bodyPr>
          <a:lstStyle/>
          <a:p>
            <a:r>
              <a:rPr lang="es-MX" sz="2000" b="1" dirty="0">
                <a:solidFill>
                  <a:schemeClr val="bg1"/>
                </a:solidFill>
              </a:rPr>
              <a:t>PLATO</a:t>
            </a:r>
          </a:p>
          <a:p>
            <a:r>
              <a:rPr lang="es-MX" sz="2000" b="1" dirty="0">
                <a:solidFill>
                  <a:schemeClr val="bg1"/>
                </a:solidFill>
              </a:rPr>
              <a:t>	</a:t>
            </a:r>
          </a:p>
          <a:p>
            <a:r>
              <a:rPr lang="es-MX" sz="2000" b="1" dirty="0">
                <a:solidFill>
                  <a:schemeClr val="bg1"/>
                </a:solidFill>
              </a:rPr>
              <a:t>Diámetro               500 mm</a:t>
            </a:r>
          </a:p>
          <a:p>
            <a:r>
              <a:rPr lang="es-MX" sz="2000" b="1" dirty="0">
                <a:solidFill>
                  <a:schemeClr val="bg1"/>
                </a:solidFill>
              </a:rPr>
              <a:t>Peso máximo        300 Kg</a:t>
            </a:r>
          </a:p>
        </p:txBody>
      </p:sp>
    </p:spTree>
    <p:extLst>
      <p:ext uri="{BB962C8B-B14F-4D97-AF65-F5344CB8AC3E}">
        <p14:creationId xmlns:p14="http://schemas.microsoft.com/office/powerpoint/2010/main" val="242746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85FB429-C16B-8EA7-A26D-212DF2CA8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0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ABA21E3-DC39-69B6-1211-E270F7B82A74}"/>
              </a:ext>
            </a:extLst>
          </p:cNvPr>
          <p:cNvSpPr txBox="1"/>
          <p:nvPr/>
        </p:nvSpPr>
        <p:spPr>
          <a:xfrm>
            <a:off x="253334" y="2613392"/>
            <a:ext cx="6895706" cy="1631216"/>
          </a:xfrm>
          <a:prstGeom prst="rect">
            <a:avLst/>
          </a:prstGeom>
          <a:noFill/>
        </p:spPr>
        <p:txBody>
          <a:bodyPr wrap="square">
            <a:spAutoFit/>
          </a:bodyPr>
          <a:lstStyle/>
          <a:p>
            <a:r>
              <a:rPr lang="es-MX" sz="2000" b="1" dirty="0">
                <a:solidFill>
                  <a:schemeClr val="bg1"/>
                </a:solidFill>
              </a:rPr>
              <a:t>HUSILLO</a:t>
            </a:r>
          </a:p>
          <a:p>
            <a:r>
              <a:rPr lang="es-MX" sz="2000" b="1" dirty="0">
                <a:solidFill>
                  <a:schemeClr val="bg1"/>
                </a:solidFill>
              </a:rPr>
              <a:t>	</a:t>
            </a:r>
          </a:p>
          <a:p>
            <a:r>
              <a:rPr lang="es-MX" sz="2000" b="1" dirty="0">
                <a:solidFill>
                  <a:schemeClr val="bg1"/>
                </a:solidFill>
              </a:rPr>
              <a:t>Potencia Máxima	      22.4 kW</a:t>
            </a:r>
          </a:p>
          <a:p>
            <a:r>
              <a:rPr lang="es-MX" sz="2000" b="1" dirty="0">
                <a:solidFill>
                  <a:schemeClr val="bg1"/>
                </a:solidFill>
              </a:rPr>
              <a:t>Par máximo	      122.0 Nm @2000 RPM</a:t>
            </a:r>
          </a:p>
          <a:p>
            <a:r>
              <a:rPr lang="es-MX" sz="2000" b="1" dirty="0">
                <a:solidFill>
                  <a:schemeClr val="bg1"/>
                </a:solidFill>
              </a:rPr>
              <a:t>Velocidad máxima    12000 RPM</a:t>
            </a:r>
          </a:p>
        </p:txBody>
      </p:sp>
    </p:spTree>
    <p:extLst>
      <p:ext uri="{BB962C8B-B14F-4D97-AF65-F5344CB8AC3E}">
        <p14:creationId xmlns:p14="http://schemas.microsoft.com/office/powerpoint/2010/main" val="174198828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5390F3-FEA0-B06B-9BCA-CFF1B3C37420}"/>
              </a:ext>
            </a:extLst>
          </p:cNvPr>
          <p:cNvSpPr txBox="1"/>
          <p:nvPr/>
        </p:nvSpPr>
        <p:spPr>
          <a:xfrm>
            <a:off x="7925359" y="509864"/>
            <a:ext cx="4266641" cy="1631216"/>
          </a:xfrm>
          <a:prstGeom prst="rect">
            <a:avLst/>
          </a:prstGeom>
          <a:noFill/>
        </p:spPr>
        <p:txBody>
          <a:bodyPr wrap="square">
            <a:spAutoFit/>
          </a:bodyPr>
          <a:lstStyle/>
          <a:p>
            <a:r>
              <a:rPr lang="es-ES" sz="2000" dirty="0">
                <a:solidFill>
                  <a:schemeClr val="bg1"/>
                </a:solidFill>
              </a:rPr>
              <a:t>HERRAMIENTAS</a:t>
            </a:r>
          </a:p>
          <a:p>
            <a:r>
              <a:rPr lang="es-ES" sz="2000" dirty="0">
                <a:solidFill>
                  <a:schemeClr val="bg1"/>
                </a:solidFill>
              </a:rPr>
              <a:t>	</a:t>
            </a:r>
          </a:p>
          <a:p>
            <a:r>
              <a:rPr lang="es-ES" sz="2000" dirty="0">
                <a:solidFill>
                  <a:schemeClr val="bg1"/>
                </a:solidFill>
              </a:rPr>
              <a:t>Capacidad                   30+1</a:t>
            </a:r>
          </a:p>
          <a:p>
            <a:r>
              <a:rPr lang="es-ES" sz="2000" dirty="0">
                <a:solidFill>
                  <a:schemeClr val="bg1"/>
                </a:solidFill>
              </a:rPr>
              <a:t>Peso herramienta	      5.4 kg</a:t>
            </a:r>
          </a:p>
          <a:p>
            <a:r>
              <a:rPr lang="es-ES" sz="2000" dirty="0">
                <a:solidFill>
                  <a:schemeClr val="bg1"/>
                </a:solidFill>
              </a:rPr>
              <a:t>Tiempo	                      3.6 seg</a:t>
            </a:r>
          </a:p>
        </p:txBody>
      </p:sp>
      <p:pic>
        <p:nvPicPr>
          <p:cNvPr id="4" name="Imagen 3">
            <a:extLst>
              <a:ext uri="{FF2B5EF4-FFF2-40B4-BE49-F238E27FC236}">
                <a16:creationId xmlns:a16="http://schemas.microsoft.com/office/drawing/2014/main" id="{68DB6EFB-0ED4-2383-25A9-3F47476D48E2}"/>
              </a:ext>
            </a:extLst>
          </p:cNvPr>
          <p:cNvPicPr>
            <a:picLocks noChangeAspect="1"/>
          </p:cNvPicPr>
          <p:nvPr/>
        </p:nvPicPr>
        <p:blipFill rotWithShape="1">
          <a:blip r:embed="rId2"/>
          <a:srcRect t="6353" b="3460"/>
          <a:stretch/>
        </p:blipFill>
        <p:spPr>
          <a:xfrm>
            <a:off x="-11317" y="0"/>
            <a:ext cx="12214634" cy="7344000"/>
          </a:xfrm>
          <a:prstGeom prst="rect">
            <a:avLst/>
          </a:prstGeom>
        </p:spPr>
      </p:pic>
      <p:sp>
        <p:nvSpPr>
          <p:cNvPr id="2" name="CuadroTexto 1">
            <a:extLst>
              <a:ext uri="{FF2B5EF4-FFF2-40B4-BE49-F238E27FC236}">
                <a16:creationId xmlns:a16="http://schemas.microsoft.com/office/drawing/2014/main" id="{144754ED-E002-D192-2176-D12B1DB48ACF}"/>
              </a:ext>
            </a:extLst>
          </p:cNvPr>
          <p:cNvSpPr txBox="1"/>
          <p:nvPr/>
        </p:nvSpPr>
        <p:spPr>
          <a:xfrm>
            <a:off x="273064" y="4094551"/>
            <a:ext cx="4710766" cy="1631216"/>
          </a:xfrm>
          <a:prstGeom prst="rect">
            <a:avLst/>
          </a:prstGeom>
          <a:noFill/>
        </p:spPr>
        <p:txBody>
          <a:bodyPr wrap="square">
            <a:spAutoFit/>
          </a:bodyPr>
          <a:lstStyle/>
          <a:p>
            <a:r>
              <a:rPr lang="es-MX" sz="2000" b="1" dirty="0">
                <a:solidFill>
                  <a:schemeClr val="bg1"/>
                </a:solidFill>
              </a:rPr>
              <a:t>HERRAMIENTAS</a:t>
            </a:r>
          </a:p>
          <a:p>
            <a:r>
              <a:rPr lang="es-MX" sz="2000" b="1" dirty="0">
                <a:solidFill>
                  <a:schemeClr val="bg1"/>
                </a:solidFill>
              </a:rPr>
              <a:t>	</a:t>
            </a:r>
          </a:p>
          <a:p>
            <a:r>
              <a:rPr lang="es-MX" sz="2000" b="1" dirty="0">
                <a:solidFill>
                  <a:schemeClr val="bg1"/>
                </a:solidFill>
              </a:rPr>
              <a:t>Capacidad	      30 + 1</a:t>
            </a:r>
          </a:p>
          <a:p>
            <a:r>
              <a:rPr lang="es-MX" sz="2000" b="1" dirty="0">
                <a:solidFill>
                  <a:schemeClr val="bg1"/>
                </a:solidFill>
              </a:rPr>
              <a:t>Peso máximo	      5.4 Kg</a:t>
            </a:r>
          </a:p>
          <a:p>
            <a:r>
              <a:rPr lang="es-MX" sz="2000" b="1" dirty="0">
                <a:solidFill>
                  <a:schemeClr val="bg1"/>
                </a:solidFill>
              </a:rPr>
              <a:t>Tiempo de cambio    2.4 seg</a:t>
            </a:r>
          </a:p>
        </p:txBody>
      </p:sp>
    </p:spTree>
    <p:extLst>
      <p:ext uri="{BB962C8B-B14F-4D97-AF65-F5344CB8AC3E}">
        <p14:creationId xmlns:p14="http://schemas.microsoft.com/office/powerpoint/2010/main" val="381255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FBFEEFB-D256-0579-C328-938A62BAE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uadroTexto 3">
            <a:extLst>
              <a:ext uri="{FF2B5EF4-FFF2-40B4-BE49-F238E27FC236}">
                <a16:creationId xmlns:a16="http://schemas.microsoft.com/office/drawing/2014/main" id="{A191E557-CD3F-15F4-6086-D06A0A01B75E}"/>
              </a:ext>
            </a:extLst>
          </p:cNvPr>
          <p:cNvSpPr txBox="1"/>
          <p:nvPr/>
        </p:nvSpPr>
        <p:spPr>
          <a:xfrm>
            <a:off x="0" y="537327"/>
            <a:ext cx="6895706" cy="2554545"/>
          </a:xfrm>
          <a:prstGeom prst="rect">
            <a:avLst/>
          </a:prstGeom>
          <a:noFill/>
        </p:spPr>
        <p:txBody>
          <a:bodyPr wrap="square">
            <a:spAutoFit/>
          </a:bodyPr>
          <a:lstStyle/>
          <a:p>
            <a:r>
              <a:rPr lang="es-ES" sz="2000" dirty="0">
                <a:solidFill>
                  <a:schemeClr val="bg1"/>
                </a:solidFill>
              </a:rPr>
              <a:t>VELOCIDAD	</a:t>
            </a:r>
          </a:p>
          <a:p>
            <a:endParaRPr lang="es-ES" sz="2000" dirty="0">
              <a:solidFill>
                <a:schemeClr val="bg1"/>
              </a:solidFill>
            </a:endParaRPr>
          </a:p>
          <a:p>
            <a:r>
              <a:rPr lang="es-MX" sz="2000" dirty="0">
                <a:solidFill>
                  <a:schemeClr val="bg1"/>
                </a:solidFill>
              </a:rPr>
              <a:t>Corte máximo                       16.5 m/min</a:t>
            </a:r>
            <a:endParaRPr lang="es-ES" sz="2000" dirty="0">
              <a:solidFill>
                <a:schemeClr val="bg1"/>
              </a:solidFill>
            </a:endParaRPr>
          </a:p>
          <a:p>
            <a:r>
              <a:rPr lang="es-ES" sz="2000" dirty="0">
                <a:solidFill>
                  <a:schemeClr val="bg1"/>
                </a:solidFill>
              </a:rPr>
              <a:t>Movimientos rápidos X	30.5 m/min</a:t>
            </a:r>
          </a:p>
          <a:p>
            <a:r>
              <a:rPr lang="es-ES" sz="2000" dirty="0">
                <a:solidFill>
                  <a:schemeClr val="bg1"/>
                </a:solidFill>
              </a:rPr>
              <a:t>Movimientos rápidos Y	30.5 m/min</a:t>
            </a:r>
          </a:p>
          <a:p>
            <a:r>
              <a:rPr lang="es-ES" sz="2000" dirty="0">
                <a:solidFill>
                  <a:schemeClr val="bg1"/>
                </a:solidFill>
              </a:rPr>
              <a:t>Movimientos rápidos Z	30.5 m/min</a:t>
            </a:r>
          </a:p>
          <a:p>
            <a:r>
              <a:rPr lang="es-ES" sz="2000" dirty="0">
                <a:solidFill>
                  <a:schemeClr val="bg1"/>
                </a:solidFill>
              </a:rPr>
              <a:t>Eje B                                       179°/seg</a:t>
            </a:r>
          </a:p>
          <a:p>
            <a:r>
              <a:rPr lang="es-ES" sz="2000" dirty="0">
                <a:solidFill>
                  <a:schemeClr val="bg1"/>
                </a:solidFill>
              </a:rPr>
              <a:t>Eje C                                       179°/seg</a:t>
            </a:r>
            <a:endParaRPr lang="es-ES" dirty="0">
              <a:solidFill>
                <a:schemeClr val="bg1"/>
              </a:solidFill>
            </a:endParaRPr>
          </a:p>
        </p:txBody>
      </p:sp>
    </p:spTree>
    <p:extLst>
      <p:ext uri="{BB962C8B-B14F-4D97-AF65-F5344CB8AC3E}">
        <p14:creationId xmlns:p14="http://schemas.microsoft.com/office/powerpoint/2010/main" val="296027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15</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32" name="Parallelogram 31">
            <a:extLst>
              <a:ext uri="{FF2B5EF4-FFF2-40B4-BE49-F238E27FC236}">
                <a16:creationId xmlns:a16="http://schemas.microsoft.com/office/drawing/2014/main" id="{4C03482D-F843-5156-73F2-97CB29AEA363}"/>
              </a:ext>
            </a:extLst>
          </p:cNvPr>
          <p:cNvSpPr/>
          <p:nvPr/>
        </p:nvSpPr>
        <p:spPr>
          <a:xfrm>
            <a:off x="3947864" y="-481709"/>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10242" name="Picture 2">
            <a:extLst>
              <a:ext uri="{FF2B5EF4-FFF2-40B4-BE49-F238E27FC236}">
                <a16:creationId xmlns:a16="http://schemas.microsoft.com/office/drawing/2014/main" id="{9EDB7F7A-92F7-C684-8770-2A900B502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84" t="16794" r="6794" b="10604"/>
          <a:stretch/>
        </p:blipFill>
        <p:spPr bwMode="auto">
          <a:xfrm>
            <a:off x="1401982" y="559221"/>
            <a:ext cx="9388035" cy="6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913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0-#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119E27FF-EB98-6959-2127-DFD9E10E9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44" b="7732"/>
          <a:stretch/>
        </p:blipFill>
        <p:spPr bwMode="auto">
          <a:xfrm>
            <a:off x="0" y="9424"/>
            <a:ext cx="12192000" cy="769227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290279" y="2118678"/>
            <a:ext cx="3583375" cy="1938992"/>
          </a:xfrm>
          <a:prstGeom prst="rect">
            <a:avLst/>
          </a:prstGeom>
          <a:noFill/>
        </p:spPr>
        <p:txBody>
          <a:bodyPr wrap="square">
            <a:spAutoFit/>
          </a:bodyPr>
          <a:lstStyle/>
          <a:p>
            <a:r>
              <a:rPr lang="es-ES" sz="2000" b="1" dirty="0">
                <a:solidFill>
                  <a:schemeClr val="bg1"/>
                </a:solidFill>
              </a:rPr>
              <a:t>RECORRIDOS</a:t>
            </a:r>
          </a:p>
          <a:p>
            <a:r>
              <a:rPr lang="es-ES" sz="2000" b="1" dirty="0">
                <a:solidFill>
                  <a:schemeClr val="bg1"/>
                </a:solidFill>
              </a:rPr>
              <a:t>	</a:t>
            </a:r>
          </a:p>
          <a:p>
            <a:r>
              <a:rPr lang="es-ES" sz="2000" b="1" dirty="0">
                <a:solidFill>
                  <a:schemeClr val="bg1"/>
                </a:solidFill>
              </a:rPr>
              <a:t>Eje X	239 mm</a:t>
            </a:r>
          </a:p>
          <a:p>
            <a:r>
              <a:rPr lang="es-ES" sz="2000" b="1" dirty="0">
                <a:solidFill>
                  <a:schemeClr val="bg1"/>
                </a:solidFill>
              </a:rPr>
              <a:t>Eje Y	</a:t>
            </a:r>
            <a:r>
              <a:rPr lang="es-ES" sz="2000" b="1" dirty="0">
                <a:solidFill>
                  <a:schemeClr val="bg1"/>
                </a:solidFill>
                <a:latin typeface="Calibri" panose="020F0502020204030204" pitchFamily="34" charset="0"/>
                <a:cs typeface="Calibri" panose="020F0502020204030204" pitchFamily="34" charset="0"/>
              </a:rPr>
              <a:t>± </a:t>
            </a:r>
            <a:r>
              <a:rPr lang="es-ES" sz="2000" b="1" dirty="0">
                <a:solidFill>
                  <a:schemeClr val="bg1"/>
                </a:solidFill>
              </a:rPr>
              <a:t>51 mm</a:t>
            </a:r>
          </a:p>
          <a:p>
            <a:r>
              <a:rPr lang="es-ES" sz="2000" b="1" dirty="0">
                <a:solidFill>
                  <a:schemeClr val="bg1"/>
                </a:solidFill>
              </a:rPr>
              <a:t>Eje Z	826 mm</a:t>
            </a:r>
          </a:p>
          <a:p>
            <a:endParaRPr lang="es-ES" sz="2000" b="1" dirty="0">
              <a:solidFill>
                <a:schemeClr val="bg1"/>
              </a:solidFill>
            </a:endParaRPr>
          </a:p>
        </p:txBody>
      </p:sp>
    </p:spTree>
    <p:extLst>
      <p:ext uri="{BB962C8B-B14F-4D97-AF65-F5344CB8AC3E}">
        <p14:creationId xmlns:p14="http://schemas.microsoft.com/office/powerpoint/2010/main" val="2655338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F3CA88-BE89-63F7-8212-F4E69011F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E4ECA33-0237-1ED5-1099-C414F705912D}"/>
              </a:ext>
            </a:extLst>
          </p:cNvPr>
          <p:cNvSpPr txBox="1"/>
          <p:nvPr/>
        </p:nvSpPr>
        <p:spPr>
          <a:xfrm>
            <a:off x="3826093" y="567775"/>
            <a:ext cx="4903507" cy="2554545"/>
          </a:xfrm>
          <a:prstGeom prst="rect">
            <a:avLst/>
          </a:prstGeom>
          <a:noFill/>
        </p:spPr>
        <p:txBody>
          <a:bodyPr wrap="square">
            <a:spAutoFit/>
          </a:bodyPr>
          <a:lstStyle/>
          <a:p>
            <a:r>
              <a:rPr lang="es-MX" sz="2000" b="1" dirty="0">
                <a:solidFill>
                  <a:schemeClr val="bg1"/>
                </a:solidFill>
              </a:rPr>
              <a:t>HUSILLO PRINCIPAL</a:t>
            </a:r>
          </a:p>
          <a:p>
            <a:r>
              <a:rPr lang="es-MX" sz="2000" b="1" dirty="0">
                <a:solidFill>
                  <a:schemeClr val="bg1"/>
                </a:solidFill>
              </a:rPr>
              <a:t>	</a:t>
            </a:r>
          </a:p>
          <a:p>
            <a:r>
              <a:rPr lang="es-MX" sz="2000" b="1" dirty="0">
                <a:solidFill>
                  <a:schemeClr val="bg1"/>
                </a:solidFill>
              </a:rPr>
              <a:t>Chuck                           210 mm</a:t>
            </a:r>
          </a:p>
          <a:p>
            <a:r>
              <a:rPr lang="es-MX" sz="2000" b="1" dirty="0">
                <a:solidFill>
                  <a:schemeClr val="bg1"/>
                </a:solidFill>
              </a:rPr>
              <a:t>Tamaño de nariz        A2-6</a:t>
            </a:r>
          </a:p>
          <a:p>
            <a:r>
              <a:rPr lang="es-MX" sz="2000" b="1" dirty="0">
                <a:solidFill>
                  <a:schemeClr val="bg1"/>
                </a:solidFill>
              </a:rPr>
              <a:t>Potencia Máxima	      22.4 kW</a:t>
            </a:r>
          </a:p>
          <a:p>
            <a:r>
              <a:rPr lang="es-MX" sz="2000" b="1" dirty="0">
                <a:solidFill>
                  <a:schemeClr val="bg1"/>
                </a:solidFill>
              </a:rPr>
              <a:t>Par máximo	      373.0 Nm @500 RPM</a:t>
            </a:r>
          </a:p>
          <a:p>
            <a:r>
              <a:rPr lang="es-MX" sz="2000" b="1" dirty="0">
                <a:solidFill>
                  <a:schemeClr val="bg1"/>
                </a:solidFill>
              </a:rPr>
              <a:t>Velocidad máxima    4000 RPM</a:t>
            </a:r>
          </a:p>
          <a:p>
            <a:r>
              <a:rPr lang="es-MX" sz="2000" b="1" dirty="0">
                <a:solidFill>
                  <a:schemeClr val="bg1"/>
                </a:solidFill>
              </a:rPr>
              <a:t>Draw Tube Bore    </a:t>
            </a:r>
            <a:r>
              <a:rPr lang="es-MX" sz="2000" b="1" dirty="0">
                <a:solidFill>
                  <a:schemeClr val="bg1"/>
                </a:solidFill>
                <a:latin typeface="Calibri" panose="020F0502020204030204" pitchFamily="34" charset="0"/>
                <a:cs typeface="Calibri" panose="020F0502020204030204" pitchFamily="34" charset="0"/>
              </a:rPr>
              <a:t>Ø 7</a:t>
            </a:r>
            <a:r>
              <a:rPr lang="es-MX" sz="2000" b="1" dirty="0">
                <a:solidFill>
                  <a:schemeClr val="bg1"/>
                </a:solidFill>
              </a:rPr>
              <a:t>6 mm</a:t>
            </a:r>
          </a:p>
        </p:txBody>
      </p:sp>
    </p:spTree>
    <p:extLst>
      <p:ext uri="{BB962C8B-B14F-4D97-AF65-F5344CB8AC3E}">
        <p14:creationId xmlns:p14="http://schemas.microsoft.com/office/powerpoint/2010/main" val="6881764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F3CA88-BE89-63F7-8212-F4E69011F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E4ECA33-0237-1ED5-1099-C414F705912D}"/>
              </a:ext>
            </a:extLst>
          </p:cNvPr>
          <p:cNvSpPr txBox="1"/>
          <p:nvPr/>
        </p:nvSpPr>
        <p:spPr>
          <a:xfrm>
            <a:off x="3826093" y="567775"/>
            <a:ext cx="4903507" cy="1631216"/>
          </a:xfrm>
          <a:prstGeom prst="rect">
            <a:avLst/>
          </a:prstGeom>
          <a:noFill/>
        </p:spPr>
        <p:txBody>
          <a:bodyPr wrap="square">
            <a:spAutoFit/>
          </a:bodyPr>
          <a:lstStyle/>
          <a:p>
            <a:r>
              <a:rPr lang="es-MX" sz="2000" b="1" dirty="0">
                <a:solidFill>
                  <a:schemeClr val="bg1"/>
                </a:solidFill>
              </a:rPr>
              <a:t>EJE “C” HUSILLO PRINCIPAL</a:t>
            </a:r>
          </a:p>
          <a:p>
            <a:r>
              <a:rPr lang="es-MX" sz="2000" b="1" dirty="0">
                <a:solidFill>
                  <a:schemeClr val="bg1"/>
                </a:solidFill>
              </a:rPr>
              <a:t>	</a:t>
            </a:r>
          </a:p>
          <a:p>
            <a:r>
              <a:rPr lang="es-MX" sz="2000" b="1" dirty="0">
                <a:solidFill>
                  <a:schemeClr val="bg1"/>
                </a:solidFill>
              </a:rPr>
              <a:t>Potencia Máxima	                3.7 kW</a:t>
            </a:r>
          </a:p>
          <a:p>
            <a:r>
              <a:rPr lang="es-MX" sz="2000" b="1" dirty="0">
                <a:solidFill>
                  <a:schemeClr val="bg1"/>
                </a:solidFill>
              </a:rPr>
              <a:t>Par máximo de freno     339.0 Nm </a:t>
            </a:r>
          </a:p>
          <a:p>
            <a:r>
              <a:rPr lang="es-MX" sz="2000" b="1" dirty="0">
                <a:solidFill>
                  <a:schemeClr val="bg1"/>
                </a:solidFill>
              </a:rPr>
              <a:t>Velocidad máxima          60 RPM</a:t>
            </a:r>
          </a:p>
        </p:txBody>
      </p:sp>
    </p:spTree>
    <p:extLst>
      <p:ext uri="{BB962C8B-B14F-4D97-AF65-F5344CB8AC3E}">
        <p14:creationId xmlns:p14="http://schemas.microsoft.com/office/powerpoint/2010/main" val="199620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1727278-0B30-85BB-EFE4-3DFAA3726F0A}"/>
              </a:ext>
            </a:extLst>
          </p:cNvPr>
          <p:cNvPicPr>
            <a:picLocks noChangeAspect="1"/>
          </p:cNvPicPr>
          <p:nvPr/>
        </p:nvPicPr>
        <p:blipFill rotWithShape="1">
          <a:blip r:embed="rId2"/>
          <a:srcRect l="12061" t="10035" r="1650" b="9278"/>
          <a:stretch/>
        </p:blipFill>
        <p:spPr>
          <a:xfrm>
            <a:off x="-2" y="0"/>
            <a:ext cx="13004159" cy="6840000"/>
          </a:xfrm>
          <a:prstGeom prst="rect">
            <a:avLst/>
          </a:prstGeom>
        </p:spPr>
      </p:pic>
      <p:sp>
        <p:nvSpPr>
          <p:cNvPr id="7" name="CuadroTexto 6">
            <a:extLst>
              <a:ext uri="{FF2B5EF4-FFF2-40B4-BE49-F238E27FC236}">
                <a16:creationId xmlns:a16="http://schemas.microsoft.com/office/drawing/2014/main" id="{174F3F8F-6E6D-5AB1-2E38-4A1D391F3A65}"/>
              </a:ext>
            </a:extLst>
          </p:cNvPr>
          <p:cNvSpPr txBox="1"/>
          <p:nvPr/>
        </p:nvSpPr>
        <p:spPr>
          <a:xfrm>
            <a:off x="601746" y="3651789"/>
            <a:ext cx="6895706" cy="2554545"/>
          </a:xfrm>
          <a:prstGeom prst="rect">
            <a:avLst/>
          </a:prstGeom>
          <a:noFill/>
        </p:spPr>
        <p:txBody>
          <a:bodyPr wrap="square">
            <a:spAutoFit/>
          </a:bodyPr>
          <a:lstStyle/>
          <a:p>
            <a:r>
              <a:rPr lang="es-MX" sz="2000" b="1" dirty="0">
                <a:solidFill>
                  <a:schemeClr val="bg1"/>
                </a:solidFill>
              </a:rPr>
              <a:t>HUSILLO SECUNDARIO</a:t>
            </a:r>
          </a:p>
          <a:p>
            <a:r>
              <a:rPr lang="es-MX" sz="2000" b="1" dirty="0">
                <a:solidFill>
                  <a:schemeClr val="bg1"/>
                </a:solidFill>
              </a:rPr>
              <a:t>	</a:t>
            </a:r>
          </a:p>
          <a:p>
            <a:r>
              <a:rPr lang="es-MX" sz="2000" b="1" dirty="0">
                <a:solidFill>
                  <a:schemeClr val="bg1"/>
                </a:solidFill>
              </a:rPr>
              <a:t>Chuck                           210 mm</a:t>
            </a:r>
          </a:p>
          <a:p>
            <a:r>
              <a:rPr lang="es-MX" sz="2000" b="1" dirty="0">
                <a:solidFill>
                  <a:schemeClr val="bg1"/>
                </a:solidFill>
              </a:rPr>
              <a:t>Tamaño de nariz        A2-5</a:t>
            </a:r>
          </a:p>
          <a:p>
            <a:r>
              <a:rPr lang="es-MX" sz="2000" b="1" dirty="0">
                <a:solidFill>
                  <a:schemeClr val="bg1"/>
                </a:solidFill>
              </a:rPr>
              <a:t>Potencia Máxima	      11.2 kW</a:t>
            </a:r>
          </a:p>
          <a:p>
            <a:r>
              <a:rPr lang="es-MX" sz="2000" b="1" dirty="0">
                <a:solidFill>
                  <a:schemeClr val="bg1"/>
                </a:solidFill>
              </a:rPr>
              <a:t>Par máximo	      135.6 Nm @870 RPM</a:t>
            </a:r>
          </a:p>
          <a:p>
            <a:r>
              <a:rPr lang="es-MX" sz="2000" b="1" dirty="0">
                <a:solidFill>
                  <a:schemeClr val="bg1"/>
                </a:solidFill>
              </a:rPr>
              <a:t>Velocidad máxima    4000 RPM</a:t>
            </a:r>
          </a:p>
          <a:p>
            <a:r>
              <a:rPr lang="es-MX" sz="2000" b="1" dirty="0">
                <a:solidFill>
                  <a:schemeClr val="bg1"/>
                </a:solidFill>
              </a:rPr>
              <a:t>Chuck Bore             </a:t>
            </a:r>
            <a:r>
              <a:rPr lang="es-MX" sz="2000" b="1" dirty="0">
                <a:solidFill>
                  <a:schemeClr val="bg1"/>
                </a:solidFill>
                <a:latin typeface="Calibri" panose="020F0502020204030204" pitchFamily="34" charset="0"/>
                <a:cs typeface="Calibri" panose="020F0502020204030204" pitchFamily="34" charset="0"/>
              </a:rPr>
              <a:t>Ø 50.8</a:t>
            </a:r>
            <a:r>
              <a:rPr lang="es-MX" sz="2000" b="1" dirty="0">
                <a:solidFill>
                  <a:schemeClr val="bg1"/>
                </a:solidFill>
              </a:rPr>
              <a:t> x 49.5 mm profundidad</a:t>
            </a:r>
          </a:p>
        </p:txBody>
      </p:sp>
    </p:spTree>
    <p:extLst>
      <p:ext uri="{BB962C8B-B14F-4D97-AF65-F5344CB8AC3E}">
        <p14:creationId xmlns:p14="http://schemas.microsoft.com/office/powerpoint/2010/main" val="115847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61725A-8C14-C8D7-CDD6-77FF5F455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377"/>
          <a:stretch/>
        </p:blipFill>
        <p:spPr bwMode="auto">
          <a:xfrm>
            <a:off x="5965446" y="2733489"/>
            <a:ext cx="5785789" cy="25293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D12F614-9833-42AD-BE40-BF5518D0F71A}"/>
              </a:ext>
            </a:extLst>
          </p:cNvPr>
          <p:cNvSpPr/>
          <p:nvPr/>
        </p:nvSpPr>
        <p:spPr>
          <a:xfrm>
            <a:off x="338543" y="2872296"/>
            <a:ext cx="5447316" cy="2031325"/>
          </a:xfrm>
          <a:prstGeom prst="rect">
            <a:avLst/>
          </a:prstGeom>
        </p:spPr>
        <p:txBody>
          <a:bodyPr wrap="square">
            <a:spAutoFit/>
          </a:bodyPr>
          <a:lstStyle/>
          <a:p>
            <a:pPr algn="just"/>
            <a:r>
              <a:rPr lang="es-ES" dirty="0">
                <a:solidFill>
                  <a:srgbClr val="334152"/>
                </a:solidFill>
                <a:latin typeface="Avenir Book" panose="02000503020000020003" pitchFamily="2" charset="0"/>
                <a:cs typeface="Segoe UI" panose="020B0502040204020203" pitchFamily="34" charset="0"/>
              </a:rPr>
              <a:t>Existe un motivo por el que los equipos de carreras NASCAR y Haas F1 utilizan máquinas Haas. No solo somos líderes en innovación en el sector de las máquinas herramienta, además, nuestro firme compromiso con los deportes de motor significa que las máquinas Haas están específicamente adaptadas para la industria de las piezas originales y de terceros para la automoción.</a:t>
            </a: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2</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B82FFA06-1E37-4B63-3E47-567F7BC95099}"/>
              </a:ext>
            </a:extLst>
          </p:cNvPr>
          <p:cNvSpPr txBox="1"/>
          <p:nvPr/>
        </p:nvSpPr>
        <p:spPr>
          <a:xfrm>
            <a:off x="338542" y="1173123"/>
            <a:ext cx="7196114" cy="1077218"/>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s-ES" sz="3200" dirty="0">
                <a:solidFill>
                  <a:schemeClr val="accent3"/>
                </a:solidFill>
                <a:latin typeface="Avenir" panose="02000503020000020003" pitchFamily="2" charset="0"/>
              </a:rPr>
              <a:t>Carreras y máquinas CNC Haas: UNA COMBINACIÓN GANADORA</a:t>
            </a:r>
            <a:endParaRPr lang="en-US" sz="3200" b="1" dirty="0">
              <a:solidFill>
                <a:schemeClr val="accent3"/>
              </a:solidFill>
              <a:latin typeface="Avenir Black" panose="02000503020000020003" pitchFamily="2" charset="0"/>
            </a:endParaRPr>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4" name="Picture 33" descr="Logo, company name&#10;&#10;Description automatically generated">
            <a:extLst>
              <a:ext uri="{FF2B5EF4-FFF2-40B4-BE49-F238E27FC236}">
                <a16:creationId xmlns:a16="http://schemas.microsoft.com/office/drawing/2014/main" id="{A7B107ED-138B-D6D1-CF16-8B382CDAD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127" y="6036465"/>
            <a:ext cx="1465746" cy="833296"/>
          </a:xfrm>
          <a:prstGeom prst="rect">
            <a:avLst/>
          </a:prstGeom>
        </p:spPr>
      </p:pic>
    </p:spTree>
    <p:extLst>
      <p:ext uri="{BB962C8B-B14F-4D97-AF65-F5344CB8AC3E}">
        <p14:creationId xmlns:p14="http://schemas.microsoft.com/office/powerpoint/2010/main" val="702129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0-#ppt_w/2"/>
                                          </p:val>
                                        </p:tav>
                                        <p:tav tm="100000">
                                          <p:val>
                                            <p:strVal val="#ppt_x"/>
                                          </p:val>
                                        </p:tav>
                                      </p:tavLst>
                                    </p:anim>
                                    <p:anim calcmode="lin" valueType="num">
                                      <p:cBhvr additive="base">
                                        <p:cTn id="15"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1727278-0B30-85BB-EFE4-3DFAA3726F0A}"/>
              </a:ext>
            </a:extLst>
          </p:cNvPr>
          <p:cNvPicPr>
            <a:picLocks noChangeAspect="1"/>
          </p:cNvPicPr>
          <p:nvPr/>
        </p:nvPicPr>
        <p:blipFill rotWithShape="1">
          <a:blip r:embed="rId2"/>
          <a:srcRect l="12061" t="10035" r="1650" b="9278"/>
          <a:stretch/>
        </p:blipFill>
        <p:spPr>
          <a:xfrm>
            <a:off x="-2" y="0"/>
            <a:ext cx="13004159" cy="6840000"/>
          </a:xfrm>
          <a:prstGeom prst="rect">
            <a:avLst/>
          </a:prstGeom>
        </p:spPr>
      </p:pic>
      <p:sp>
        <p:nvSpPr>
          <p:cNvPr id="2" name="CuadroTexto 1">
            <a:extLst>
              <a:ext uri="{FF2B5EF4-FFF2-40B4-BE49-F238E27FC236}">
                <a16:creationId xmlns:a16="http://schemas.microsoft.com/office/drawing/2014/main" id="{0D1B3D4D-7ED5-3516-A723-3A0C352ECD66}"/>
              </a:ext>
            </a:extLst>
          </p:cNvPr>
          <p:cNvSpPr txBox="1"/>
          <p:nvPr/>
        </p:nvSpPr>
        <p:spPr>
          <a:xfrm>
            <a:off x="601746" y="3651789"/>
            <a:ext cx="4903507" cy="1631216"/>
          </a:xfrm>
          <a:prstGeom prst="rect">
            <a:avLst/>
          </a:prstGeom>
          <a:noFill/>
        </p:spPr>
        <p:txBody>
          <a:bodyPr wrap="square">
            <a:spAutoFit/>
          </a:bodyPr>
          <a:lstStyle/>
          <a:p>
            <a:r>
              <a:rPr lang="es-MX" sz="2000" b="1" dirty="0">
                <a:solidFill>
                  <a:schemeClr val="bg1"/>
                </a:solidFill>
              </a:rPr>
              <a:t>EJE “C” HUSILLO SECUNDARIO</a:t>
            </a:r>
          </a:p>
          <a:p>
            <a:r>
              <a:rPr lang="es-MX" sz="2000" b="1" dirty="0">
                <a:solidFill>
                  <a:schemeClr val="bg1"/>
                </a:solidFill>
              </a:rPr>
              <a:t>	</a:t>
            </a:r>
          </a:p>
          <a:p>
            <a:r>
              <a:rPr lang="es-MX" sz="2000" b="1" dirty="0">
                <a:solidFill>
                  <a:schemeClr val="bg1"/>
                </a:solidFill>
              </a:rPr>
              <a:t>Potencia Máxima	                3.7 kW</a:t>
            </a:r>
          </a:p>
          <a:p>
            <a:r>
              <a:rPr lang="es-MX" sz="2000" b="1" dirty="0">
                <a:solidFill>
                  <a:schemeClr val="bg1"/>
                </a:solidFill>
              </a:rPr>
              <a:t>Par máximo de freno     190.0 Nm </a:t>
            </a:r>
          </a:p>
          <a:p>
            <a:r>
              <a:rPr lang="es-MX" sz="2000" b="1" dirty="0">
                <a:solidFill>
                  <a:schemeClr val="bg1"/>
                </a:solidFill>
              </a:rPr>
              <a:t>Velocidad máxima          60 RPM</a:t>
            </a:r>
          </a:p>
        </p:txBody>
      </p:sp>
    </p:spTree>
    <p:extLst>
      <p:ext uri="{BB962C8B-B14F-4D97-AF65-F5344CB8AC3E}">
        <p14:creationId xmlns:p14="http://schemas.microsoft.com/office/powerpoint/2010/main" val="1067441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B13235C-5F3C-B536-96FC-7F7EC2D7EC4B}"/>
              </a:ext>
            </a:extLst>
          </p:cNvPr>
          <p:cNvPicPr>
            <a:picLocks noChangeAspect="1"/>
          </p:cNvPicPr>
          <p:nvPr/>
        </p:nvPicPr>
        <p:blipFill>
          <a:blip r:embed="rId2"/>
          <a:stretch>
            <a:fillRect/>
          </a:stretch>
        </p:blipFill>
        <p:spPr>
          <a:xfrm>
            <a:off x="390" y="0"/>
            <a:ext cx="12204000" cy="8136000"/>
          </a:xfrm>
          <a:prstGeom prst="rect">
            <a:avLst/>
          </a:prstGeom>
        </p:spPr>
      </p:pic>
      <p:sp>
        <p:nvSpPr>
          <p:cNvPr id="2" name="CuadroTexto 1">
            <a:extLst>
              <a:ext uri="{FF2B5EF4-FFF2-40B4-BE49-F238E27FC236}">
                <a16:creationId xmlns:a16="http://schemas.microsoft.com/office/drawing/2014/main" id="{3606EFD2-9125-8B80-AC84-5E98F43C2B4E}"/>
              </a:ext>
            </a:extLst>
          </p:cNvPr>
          <p:cNvSpPr txBox="1"/>
          <p:nvPr/>
        </p:nvSpPr>
        <p:spPr>
          <a:xfrm>
            <a:off x="1987862" y="5052911"/>
            <a:ext cx="4488353" cy="1631216"/>
          </a:xfrm>
          <a:prstGeom prst="rect">
            <a:avLst/>
          </a:prstGeom>
          <a:noFill/>
        </p:spPr>
        <p:txBody>
          <a:bodyPr wrap="square">
            <a:spAutoFit/>
          </a:bodyPr>
          <a:lstStyle/>
          <a:p>
            <a:r>
              <a:rPr lang="es-ES" sz="2000" b="1" dirty="0">
                <a:solidFill>
                  <a:schemeClr val="bg1"/>
                </a:solidFill>
              </a:rPr>
              <a:t>TORRETA</a:t>
            </a:r>
          </a:p>
          <a:p>
            <a:r>
              <a:rPr lang="es-ES" sz="2000" b="1" dirty="0">
                <a:solidFill>
                  <a:schemeClr val="bg1"/>
                </a:solidFill>
              </a:rPr>
              <a:t>	</a:t>
            </a:r>
          </a:p>
          <a:p>
            <a:r>
              <a:rPr lang="es-ES" sz="2000" b="1" dirty="0">
                <a:solidFill>
                  <a:schemeClr val="bg1"/>
                </a:solidFill>
              </a:rPr>
              <a:t>Número de estaciones                 12</a:t>
            </a:r>
          </a:p>
          <a:p>
            <a:r>
              <a:rPr lang="es-ES" sz="2000" b="1" dirty="0">
                <a:solidFill>
                  <a:schemeClr val="bg1"/>
                </a:solidFill>
              </a:rPr>
              <a:t>Live tools                           4000 RPM    </a:t>
            </a:r>
          </a:p>
          <a:p>
            <a:endParaRPr lang="es-ES" sz="2000" b="1" dirty="0">
              <a:solidFill>
                <a:schemeClr val="bg1"/>
              </a:solidFill>
            </a:endParaRPr>
          </a:p>
        </p:txBody>
      </p:sp>
    </p:spTree>
    <p:extLst>
      <p:ext uri="{BB962C8B-B14F-4D97-AF65-F5344CB8AC3E}">
        <p14:creationId xmlns:p14="http://schemas.microsoft.com/office/powerpoint/2010/main" val="108151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2DEE5921-5A35-E21D-D4DF-FA248D254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12194095"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E4ECA33-0237-1ED5-1099-C414F705912D}"/>
              </a:ext>
            </a:extLst>
          </p:cNvPr>
          <p:cNvSpPr txBox="1"/>
          <p:nvPr/>
        </p:nvSpPr>
        <p:spPr>
          <a:xfrm>
            <a:off x="168493" y="5073787"/>
            <a:ext cx="4903507" cy="1631216"/>
          </a:xfrm>
          <a:prstGeom prst="rect">
            <a:avLst/>
          </a:prstGeom>
          <a:noFill/>
        </p:spPr>
        <p:txBody>
          <a:bodyPr wrap="square">
            <a:spAutoFit/>
          </a:bodyPr>
          <a:lstStyle/>
          <a:p>
            <a:r>
              <a:rPr lang="es-MX" sz="2000" b="1" dirty="0">
                <a:solidFill>
                  <a:schemeClr val="bg1"/>
                </a:solidFill>
              </a:rPr>
              <a:t>VELOCIDAD</a:t>
            </a:r>
          </a:p>
          <a:p>
            <a:r>
              <a:rPr lang="es-MX" sz="2000" b="1" dirty="0">
                <a:solidFill>
                  <a:schemeClr val="bg1"/>
                </a:solidFill>
              </a:rPr>
              <a:t>	</a:t>
            </a:r>
          </a:p>
          <a:p>
            <a:r>
              <a:rPr lang="es-ES" sz="2000" dirty="0">
                <a:solidFill>
                  <a:schemeClr val="bg1"/>
                </a:solidFill>
              </a:rPr>
              <a:t>Movimientos rápidos X	12.0 m/min</a:t>
            </a:r>
          </a:p>
          <a:p>
            <a:r>
              <a:rPr lang="es-ES" sz="2000" dirty="0">
                <a:solidFill>
                  <a:schemeClr val="bg1"/>
                </a:solidFill>
              </a:rPr>
              <a:t>Movimientos rápidos Y	12.0 m/min</a:t>
            </a:r>
          </a:p>
          <a:p>
            <a:r>
              <a:rPr lang="es-ES" sz="2000" dirty="0">
                <a:solidFill>
                  <a:schemeClr val="bg1"/>
                </a:solidFill>
              </a:rPr>
              <a:t>Movimientos rápidos Z	24.0 m/min</a:t>
            </a:r>
          </a:p>
        </p:txBody>
      </p:sp>
    </p:spTree>
    <p:extLst>
      <p:ext uri="{BB962C8B-B14F-4D97-AF65-F5344CB8AC3E}">
        <p14:creationId xmlns:p14="http://schemas.microsoft.com/office/powerpoint/2010/main" val="3999566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23</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32" name="Parallelogram 31">
            <a:extLst>
              <a:ext uri="{FF2B5EF4-FFF2-40B4-BE49-F238E27FC236}">
                <a16:creationId xmlns:a16="http://schemas.microsoft.com/office/drawing/2014/main" id="{4C03482D-F843-5156-73F2-97CB29AEA363}"/>
              </a:ext>
            </a:extLst>
          </p:cNvPr>
          <p:cNvSpPr/>
          <p:nvPr/>
        </p:nvSpPr>
        <p:spPr>
          <a:xfrm>
            <a:off x="3947864" y="-481709"/>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20482" name="Picture 2">
            <a:extLst>
              <a:ext uri="{FF2B5EF4-FFF2-40B4-BE49-F238E27FC236}">
                <a16:creationId xmlns:a16="http://schemas.microsoft.com/office/drawing/2014/main" id="{F7084C25-9E4A-71E0-A512-59292E4E8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7" t="11304" r="6859" b="9934"/>
          <a:stretch/>
        </p:blipFill>
        <p:spPr bwMode="auto">
          <a:xfrm>
            <a:off x="1500137" y="135000"/>
            <a:ext cx="9004588"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464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0-#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9E64DB10-580C-94C9-33F0-7FDD8F37E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554233" y="4654493"/>
            <a:ext cx="6895706" cy="1631216"/>
          </a:xfrm>
          <a:prstGeom prst="rect">
            <a:avLst/>
          </a:prstGeom>
          <a:noFill/>
        </p:spPr>
        <p:txBody>
          <a:bodyPr wrap="square">
            <a:spAutoFit/>
          </a:bodyPr>
          <a:lstStyle/>
          <a:p>
            <a:r>
              <a:rPr lang="es-ES" sz="2000" b="1" dirty="0">
                <a:solidFill>
                  <a:schemeClr val="bg1"/>
                </a:solidFill>
              </a:rPr>
              <a:t>RECORRIDOS</a:t>
            </a:r>
          </a:p>
          <a:p>
            <a:r>
              <a:rPr lang="es-ES" sz="2000" b="1" dirty="0">
                <a:solidFill>
                  <a:schemeClr val="bg1"/>
                </a:solidFill>
              </a:rPr>
              <a:t>	</a:t>
            </a:r>
          </a:p>
          <a:p>
            <a:r>
              <a:rPr lang="es-ES" sz="2000" b="1" dirty="0">
                <a:solidFill>
                  <a:schemeClr val="bg1"/>
                </a:solidFill>
              </a:rPr>
              <a:t>Eje X	3683 mm</a:t>
            </a:r>
          </a:p>
          <a:p>
            <a:r>
              <a:rPr lang="es-ES" sz="2000" b="1" dirty="0">
                <a:solidFill>
                  <a:schemeClr val="bg1"/>
                </a:solidFill>
              </a:rPr>
              <a:t>Eje Y	2159 mm</a:t>
            </a:r>
          </a:p>
          <a:p>
            <a:r>
              <a:rPr lang="es-ES" sz="2000" b="1" dirty="0">
                <a:solidFill>
                  <a:schemeClr val="bg1"/>
                </a:solidFill>
              </a:rPr>
              <a:t>Eje Z	279 mm</a:t>
            </a:r>
          </a:p>
        </p:txBody>
      </p:sp>
      <p:sp>
        <p:nvSpPr>
          <p:cNvPr id="3" name="CuadroTexto 2">
            <a:extLst>
              <a:ext uri="{FF2B5EF4-FFF2-40B4-BE49-F238E27FC236}">
                <a16:creationId xmlns:a16="http://schemas.microsoft.com/office/drawing/2014/main" id="{79AB0E89-41F4-F933-603E-E0F4B4D9ACBB}"/>
              </a:ext>
            </a:extLst>
          </p:cNvPr>
          <p:cNvSpPr txBox="1"/>
          <p:nvPr/>
        </p:nvSpPr>
        <p:spPr>
          <a:xfrm>
            <a:off x="8201512" y="4654493"/>
            <a:ext cx="3156285" cy="1631216"/>
          </a:xfrm>
          <a:prstGeom prst="rect">
            <a:avLst/>
          </a:prstGeom>
          <a:noFill/>
        </p:spPr>
        <p:txBody>
          <a:bodyPr wrap="square">
            <a:spAutoFit/>
          </a:bodyPr>
          <a:lstStyle/>
          <a:p>
            <a:r>
              <a:rPr lang="es-MX" sz="2000" b="1" dirty="0">
                <a:solidFill>
                  <a:schemeClr val="bg1"/>
                </a:solidFill>
              </a:rPr>
              <a:t>MESA</a:t>
            </a:r>
          </a:p>
          <a:p>
            <a:r>
              <a:rPr lang="es-MX" sz="2000" b="1" dirty="0">
                <a:solidFill>
                  <a:schemeClr val="bg1"/>
                </a:solidFill>
              </a:rPr>
              <a:t>	</a:t>
            </a:r>
          </a:p>
          <a:p>
            <a:r>
              <a:rPr lang="es-MX" sz="2000" b="1" dirty="0">
                <a:solidFill>
                  <a:schemeClr val="bg1"/>
                </a:solidFill>
              </a:rPr>
              <a:t>Longitud              3658 mm</a:t>
            </a:r>
          </a:p>
          <a:p>
            <a:r>
              <a:rPr lang="es-MX" sz="2000" b="1" dirty="0">
                <a:solidFill>
                  <a:schemeClr val="bg1"/>
                </a:solidFill>
              </a:rPr>
              <a:t>Ancho	              1829 mm</a:t>
            </a:r>
          </a:p>
          <a:p>
            <a:r>
              <a:rPr lang="es-MX" sz="2000" b="1" dirty="0">
                <a:solidFill>
                  <a:schemeClr val="bg1"/>
                </a:solidFill>
              </a:rPr>
              <a:t>Peso máximo      2722 Kg</a:t>
            </a:r>
          </a:p>
        </p:txBody>
      </p:sp>
    </p:spTree>
    <p:extLst>
      <p:ext uri="{BB962C8B-B14F-4D97-AF65-F5344CB8AC3E}">
        <p14:creationId xmlns:p14="http://schemas.microsoft.com/office/powerpoint/2010/main" val="65834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8A6FCC2-9D4E-2962-DFF0-95D16B26B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ABA21E3-DC39-69B6-1211-E270F7B82A74}"/>
              </a:ext>
            </a:extLst>
          </p:cNvPr>
          <p:cNvSpPr txBox="1"/>
          <p:nvPr/>
        </p:nvSpPr>
        <p:spPr>
          <a:xfrm>
            <a:off x="253334" y="5073788"/>
            <a:ext cx="6895706" cy="1631216"/>
          </a:xfrm>
          <a:prstGeom prst="rect">
            <a:avLst/>
          </a:prstGeom>
          <a:noFill/>
        </p:spPr>
        <p:txBody>
          <a:bodyPr wrap="square">
            <a:spAutoFit/>
          </a:bodyPr>
          <a:lstStyle/>
          <a:p>
            <a:r>
              <a:rPr lang="es-MX" sz="2000" b="1" dirty="0">
                <a:solidFill>
                  <a:schemeClr val="bg1"/>
                </a:solidFill>
              </a:rPr>
              <a:t>HUSILLO</a:t>
            </a:r>
          </a:p>
          <a:p>
            <a:r>
              <a:rPr lang="es-MX" sz="2000" b="1" dirty="0">
                <a:solidFill>
                  <a:schemeClr val="bg1"/>
                </a:solidFill>
              </a:rPr>
              <a:t>	</a:t>
            </a:r>
          </a:p>
          <a:p>
            <a:r>
              <a:rPr lang="es-MX" sz="2000" b="1" dirty="0">
                <a:solidFill>
                  <a:schemeClr val="bg1"/>
                </a:solidFill>
              </a:rPr>
              <a:t>Potencia Máxima	      11.2 kW</a:t>
            </a:r>
          </a:p>
          <a:p>
            <a:r>
              <a:rPr lang="es-MX" sz="2000" b="1" dirty="0">
                <a:solidFill>
                  <a:schemeClr val="bg1"/>
                </a:solidFill>
              </a:rPr>
              <a:t>Par máximo	      65.0 Nm @1500 RPM</a:t>
            </a:r>
          </a:p>
          <a:p>
            <a:r>
              <a:rPr lang="es-MX" sz="2000" b="1" dirty="0">
                <a:solidFill>
                  <a:schemeClr val="bg1"/>
                </a:solidFill>
              </a:rPr>
              <a:t>Velocidad máxima    8100 RPM</a:t>
            </a:r>
          </a:p>
        </p:txBody>
      </p:sp>
    </p:spTree>
    <p:extLst>
      <p:ext uri="{BB962C8B-B14F-4D97-AF65-F5344CB8AC3E}">
        <p14:creationId xmlns:p14="http://schemas.microsoft.com/office/powerpoint/2010/main" val="890566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918473BA-A2B3-EFB1-9BB3-22FB38DD1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44754ED-E002-D192-2176-D12B1DB48ACF}"/>
              </a:ext>
            </a:extLst>
          </p:cNvPr>
          <p:cNvSpPr txBox="1"/>
          <p:nvPr/>
        </p:nvSpPr>
        <p:spPr>
          <a:xfrm>
            <a:off x="273064" y="4094551"/>
            <a:ext cx="4710766" cy="1323439"/>
          </a:xfrm>
          <a:prstGeom prst="rect">
            <a:avLst/>
          </a:prstGeom>
          <a:noFill/>
        </p:spPr>
        <p:txBody>
          <a:bodyPr wrap="square">
            <a:spAutoFit/>
          </a:bodyPr>
          <a:lstStyle/>
          <a:p>
            <a:r>
              <a:rPr lang="es-MX" sz="2000" b="1" dirty="0">
                <a:solidFill>
                  <a:schemeClr val="bg1"/>
                </a:solidFill>
              </a:rPr>
              <a:t>HERRAMIENTAS</a:t>
            </a:r>
          </a:p>
          <a:p>
            <a:endParaRPr lang="es-MX" sz="2000" b="1" dirty="0">
              <a:solidFill>
                <a:schemeClr val="bg1"/>
              </a:solidFill>
            </a:endParaRPr>
          </a:p>
          <a:p>
            <a:r>
              <a:rPr lang="es-MX" sz="2000" b="1" dirty="0">
                <a:solidFill>
                  <a:schemeClr val="bg1"/>
                </a:solidFill>
              </a:rPr>
              <a:t>Tipo sombrilla	</a:t>
            </a:r>
          </a:p>
          <a:p>
            <a:r>
              <a:rPr lang="es-MX" sz="2000" b="1" dirty="0">
                <a:solidFill>
                  <a:schemeClr val="bg1"/>
                </a:solidFill>
              </a:rPr>
              <a:t>Capacidad	      10</a:t>
            </a:r>
          </a:p>
        </p:txBody>
      </p:sp>
    </p:spTree>
    <p:extLst>
      <p:ext uri="{BB962C8B-B14F-4D97-AF65-F5344CB8AC3E}">
        <p14:creationId xmlns:p14="http://schemas.microsoft.com/office/powerpoint/2010/main" val="2095599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C4381BE-2DB3-7081-76A9-5D2EF8EE8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191E557-CD3F-15F4-6086-D06A0A01B75E}"/>
              </a:ext>
            </a:extLst>
          </p:cNvPr>
          <p:cNvSpPr txBox="1"/>
          <p:nvPr/>
        </p:nvSpPr>
        <p:spPr>
          <a:xfrm>
            <a:off x="0" y="-47135"/>
            <a:ext cx="6895706" cy="1938992"/>
          </a:xfrm>
          <a:prstGeom prst="rect">
            <a:avLst/>
          </a:prstGeom>
          <a:noFill/>
        </p:spPr>
        <p:txBody>
          <a:bodyPr wrap="square">
            <a:spAutoFit/>
          </a:bodyPr>
          <a:lstStyle/>
          <a:p>
            <a:r>
              <a:rPr lang="es-ES" sz="2000" dirty="0">
                <a:solidFill>
                  <a:schemeClr val="bg1"/>
                </a:solidFill>
              </a:rPr>
              <a:t>VELOCIDAD	</a:t>
            </a:r>
          </a:p>
          <a:p>
            <a:endParaRPr lang="es-ES" sz="2000" dirty="0">
              <a:solidFill>
                <a:schemeClr val="bg1"/>
              </a:solidFill>
            </a:endParaRPr>
          </a:p>
          <a:p>
            <a:r>
              <a:rPr lang="es-MX" sz="2000" dirty="0">
                <a:solidFill>
                  <a:schemeClr val="bg1"/>
                </a:solidFill>
              </a:rPr>
              <a:t>Corte máximo                       20.3 m/min</a:t>
            </a:r>
            <a:endParaRPr lang="es-ES" sz="2000" dirty="0">
              <a:solidFill>
                <a:schemeClr val="bg1"/>
              </a:solidFill>
            </a:endParaRPr>
          </a:p>
          <a:p>
            <a:r>
              <a:rPr lang="es-ES" sz="2000" dirty="0">
                <a:solidFill>
                  <a:schemeClr val="bg1"/>
                </a:solidFill>
              </a:rPr>
              <a:t>Movimientos rápidos X	20.3 m/min</a:t>
            </a:r>
          </a:p>
          <a:p>
            <a:r>
              <a:rPr lang="es-ES" sz="2000" dirty="0">
                <a:solidFill>
                  <a:schemeClr val="bg1"/>
                </a:solidFill>
              </a:rPr>
              <a:t>Movimientos rápidos Y	53.3 m/min</a:t>
            </a:r>
          </a:p>
          <a:p>
            <a:r>
              <a:rPr lang="es-ES" sz="2000" dirty="0">
                <a:solidFill>
                  <a:schemeClr val="bg1"/>
                </a:solidFill>
              </a:rPr>
              <a:t>Movimientos rápidos Z	27.9 m/min</a:t>
            </a:r>
          </a:p>
        </p:txBody>
      </p:sp>
    </p:spTree>
    <p:extLst>
      <p:ext uri="{BB962C8B-B14F-4D97-AF65-F5344CB8AC3E}">
        <p14:creationId xmlns:p14="http://schemas.microsoft.com/office/powerpoint/2010/main" val="45661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28</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32" name="Parallelogram 31">
            <a:extLst>
              <a:ext uri="{FF2B5EF4-FFF2-40B4-BE49-F238E27FC236}">
                <a16:creationId xmlns:a16="http://schemas.microsoft.com/office/drawing/2014/main" id="{4C03482D-F843-5156-73F2-97CB29AEA363}"/>
              </a:ext>
            </a:extLst>
          </p:cNvPr>
          <p:cNvSpPr/>
          <p:nvPr/>
        </p:nvSpPr>
        <p:spPr>
          <a:xfrm>
            <a:off x="3947864" y="-481709"/>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27652" name="Picture 4">
            <a:extLst>
              <a:ext uri="{FF2B5EF4-FFF2-40B4-BE49-F238E27FC236}">
                <a16:creationId xmlns:a16="http://schemas.microsoft.com/office/drawing/2014/main" id="{63E489E9-B244-AA36-8BCF-DC7A8736B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8" t="23980" r="2082" b="24392"/>
          <a:stretch/>
        </p:blipFill>
        <p:spPr bwMode="auto">
          <a:xfrm>
            <a:off x="1260104" y="1449000"/>
            <a:ext cx="9678590"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877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0-#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4BF1C44-FF47-68EE-1CA1-EE2D6BC37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18" t="26941" r="10015" b="23986"/>
          <a:stretch/>
        </p:blipFill>
        <p:spPr bwMode="auto">
          <a:xfrm>
            <a:off x="44401" y="965578"/>
            <a:ext cx="12103197" cy="492684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262002" y="4597934"/>
            <a:ext cx="6895706" cy="1323439"/>
          </a:xfrm>
          <a:prstGeom prst="rect">
            <a:avLst/>
          </a:prstGeom>
          <a:noFill/>
        </p:spPr>
        <p:txBody>
          <a:bodyPr wrap="square">
            <a:spAutoFit/>
          </a:bodyPr>
          <a:lstStyle/>
          <a:p>
            <a:r>
              <a:rPr lang="es-ES" sz="2000" b="1" dirty="0">
                <a:solidFill>
                  <a:schemeClr val="bg1"/>
                </a:solidFill>
              </a:rPr>
              <a:t>RECORRIDOS</a:t>
            </a:r>
          </a:p>
          <a:p>
            <a:r>
              <a:rPr lang="es-ES" sz="2000" b="1" dirty="0">
                <a:solidFill>
                  <a:schemeClr val="bg1"/>
                </a:solidFill>
              </a:rPr>
              <a:t>	</a:t>
            </a:r>
          </a:p>
          <a:p>
            <a:r>
              <a:rPr lang="es-ES" sz="2000" b="1" dirty="0">
                <a:solidFill>
                  <a:schemeClr val="bg1"/>
                </a:solidFill>
              </a:rPr>
              <a:t>Eje A	</a:t>
            </a:r>
            <a:r>
              <a:rPr lang="es-ES" sz="2000" b="1" dirty="0">
                <a:solidFill>
                  <a:schemeClr val="bg1"/>
                </a:solidFill>
                <a:latin typeface="Calibri" panose="020F0502020204030204" pitchFamily="34" charset="0"/>
                <a:cs typeface="Calibri" panose="020F0502020204030204" pitchFamily="34" charset="0"/>
              </a:rPr>
              <a:t>± </a:t>
            </a:r>
            <a:r>
              <a:rPr lang="es-ES" sz="2000" b="1" dirty="0">
                <a:solidFill>
                  <a:schemeClr val="bg1"/>
                </a:solidFill>
              </a:rPr>
              <a:t>120°</a:t>
            </a:r>
          </a:p>
          <a:p>
            <a:r>
              <a:rPr lang="es-ES" sz="2000" b="1" dirty="0">
                <a:solidFill>
                  <a:schemeClr val="bg1"/>
                </a:solidFill>
              </a:rPr>
              <a:t>Eje B	999.999°</a:t>
            </a:r>
          </a:p>
        </p:txBody>
      </p:sp>
      <p:sp>
        <p:nvSpPr>
          <p:cNvPr id="3" name="CuadroTexto 2">
            <a:extLst>
              <a:ext uri="{FF2B5EF4-FFF2-40B4-BE49-F238E27FC236}">
                <a16:creationId xmlns:a16="http://schemas.microsoft.com/office/drawing/2014/main" id="{79AB0E89-41F4-F933-603E-E0F4B4D9ACBB}"/>
              </a:ext>
            </a:extLst>
          </p:cNvPr>
          <p:cNvSpPr txBox="1"/>
          <p:nvPr/>
        </p:nvSpPr>
        <p:spPr>
          <a:xfrm>
            <a:off x="7909281" y="4597934"/>
            <a:ext cx="3156285" cy="1323439"/>
          </a:xfrm>
          <a:prstGeom prst="rect">
            <a:avLst/>
          </a:prstGeom>
          <a:noFill/>
        </p:spPr>
        <p:txBody>
          <a:bodyPr wrap="square">
            <a:spAutoFit/>
          </a:bodyPr>
          <a:lstStyle/>
          <a:p>
            <a:r>
              <a:rPr lang="es-MX" sz="2000" b="1" dirty="0">
                <a:solidFill>
                  <a:schemeClr val="bg1"/>
                </a:solidFill>
              </a:rPr>
              <a:t>MESA</a:t>
            </a:r>
          </a:p>
          <a:p>
            <a:r>
              <a:rPr lang="es-MX" sz="2000" b="1" dirty="0">
                <a:solidFill>
                  <a:schemeClr val="bg1"/>
                </a:solidFill>
              </a:rPr>
              <a:t>	</a:t>
            </a:r>
          </a:p>
          <a:p>
            <a:r>
              <a:rPr lang="es-MX" sz="2000" b="1" dirty="0">
                <a:solidFill>
                  <a:schemeClr val="bg1"/>
                </a:solidFill>
              </a:rPr>
              <a:t>Diámetro              160 mm</a:t>
            </a:r>
          </a:p>
          <a:p>
            <a:r>
              <a:rPr lang="es-MX" sz="2000" b="1" dirty="0">
                <a:solidFill>
                  <a:schemeClr val="bg1"/>
                </a:solidFill>
              </a:rPr>
              <a:t>Peso máximo        49.9 Kg</a:t>
            </a:r>
          </a:p>
        </p:txBody>
      </p:sp>
    </p:spTree>
    <p:extLst>
      <p:ext uri="{BB962C8B-B14F-4D97-AF65-F5344CB8AC3E}">
        <p14:creationId xmlns:p14="http://schemas.microsoft.com/office/powerpoint/2010/main" val="792491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12F614-9833-42AD-BE40-BF5518D0F71A}"/>
              </a:ext>
            </a:extLst>
          </p:cNvPr>
          <p:cNvSpPr/>
          <p:nvPr/>
        </p:nvSpPr>
        <p:spPr>
          <a:xfrm>
            <a:off x="338542" y="3373551"/>
            <a:ext cx="4899941" cy="1477328"/>
          </a:xfrm>
          <a:prstGeom prst="rect">
            <a:avLst/>
          </a:prstGeom>
        </p:spPr>
        <p:txBody>
          <a:bodyPr wrap="square">
            <a:spAutoFit/>
          </a:bodyPr>
          <a:lstStyle/>
          <a:p>
            <a:pPr algn="just"/>
            <a:r>
              <a:rPr lang="es-ES" dirty="0">
                <a:solidFill>
                  <a:srgbClr val="334152"/>
                </a:solidFill>
                <a:latin typeface="Avenir Book" panose="02000503020000020003" pitchFamily="2" charset="0"/>
                <a:cs typeface="Segoe UI" panose="020B0502040204020203" pitchFamily="34" charset="0"/>
              </a:rPr>
              <a:t>Haas Automation es la máquina herramienta oficial del primer equipo de Formula 1 estadounidense desde 1986, Equipo Haas F1, y del dos veces ganador de la Copa NASCAR, Stewart-Haas Racing. </a:t>
            </a:r>
            <a:endParaRPr lang="es-MX" dirty="0">
              <a:solidFill>
                <a:schemeClr val="tx2">
                  <a:lumMod val="75000"/>
                </a:schemeClr>
              </a:solidFill>
              <a:latin typeface="Avenir Book" panose="02000503020000020003" pitchFamily="2" charset="0"/>
              <a:cs typeface="Segoe UI" panose="020B0502040204020203" pitchFamily="34" charset="0"/>
            </a:endParaRP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3</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B82FFA06-1E37-4B63-3E47-567F7BC95099}"/>
              </a:ext>
            </a:extLst>
          </p:cNvPr>
          <p:cNvSpPr txBox="1"/>
          <p:nvPr/>
        </p:nvSpPr>
        <p:spPr>
          <a:xfrm>
            <a:off x="338542" y="650890"/>
            <a:ext cx="6263426" cy="1569660"/>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s-ES" sz="3200" dirty="0">
                <a:solidFill>
                  <a:schemeClr val="accent3"/>
                </a:solidFill>
                <a:latin typeface="Avenir" panose="02000503020000020003" pitchFamily="2" charset="0"/>
              </a:rPr>
              <a:t>Máquina herramienta oficial de los equipos Stewart-Haas Racing y Equipo Haas F1</a:t>
            </a:r>
            <a:endParaRPr lang="en-US" sz="3200" b="1" dirty="0">
              <a:solidFill>
                <a:schemeClr val="accent3"/>
              </a:solidFill>
              <a:latin typeface="Avenir Black" panose="02000503020000020003" pitchFamily="2" charset="0"/>
            </a:endParaRPr>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4" name="Picture 33" descr="Logo, company name&#10;&#10;Description automatically generated">
            <a:extLst>
              <a:ext uri="{FF2B5EF4-FFF2-40B4-BE49-F238E27FC236}">
                <a16:creationId xmlns:a16="http://schemas.microsoft.com/office/drawing/2014/main" id="{A7B107ED-138B-D6D1-CF16-8B382CDAD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127" y="6036465"/>
            <a:ext cx="1465746" cy="833296"/>
          </a:xfrm>
          <a:prstGeom prst="rect">
            <a:avLst/>
          </a:prstGeom>
        </p:spPr>
      </p:pic>
      <p:pic>
        <p:nvPicPr>
          <p:cNvPr id="2" name="Picture 2" descr="DAYTONA BEACH, FL - FEBRUARY 17:  Clint Bowyer, driver of the #14 Rush Truck Centers/Mobil 1 Ford, races Daniel Suarez, driver of the #41 Haas Automation Ford, during the Monster Energy NASCAR Cup Series 61st Annual Daytona 500 at Daytona International Speedway on February 17, 2019 in Daytona Beach, Florida.  (Photo by Jerry Markland/Getty Images)">
            <a:extLst>
              <a:ext uri="{FF2B5EF4-FFF2-40B4-BE49-F238E27FC236}">
                <a16:creationId xmlns:a16="http://schemas.microsoft.com/office/drawing/2014/main" id="{34C64110-A742-A143-1935-286D8B176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888" y="2165948"/>
            <a:ext cx="48768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193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0-#ppt_w/2"/>
                                          </p:val>
                                        </p:tav>
                                        <p:tav tm="100000">
                                          <p:val>
                                            <p:strVal val="#ppt_x"/>
                                          </p:val>
                                        </p:tav>
                                      </p:tavLst>
                                    </p:anim>
                                    <p:anim calcmode="lin" valueType="num">
                                      <p:cBhvr additive="base">
                                        <p:cTn id="15"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CEF0C65-A2CF-F4D6-2A0D-34EE61402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37" b="17202"/>
          <a:stretch/>
        </p:blipFill>
        <p:spPr bwMode="auto">
          <a:xfrm>
            <a:off x="-13" y="0"/>
            <a:ext cx="12216523" cy="8352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082893" y="2608879"/>
            <a:ext cx="6895706" cy="1323439"/>
          </a:xfrm>
          <a:prstGeom prst="rect">
            <a:avLst/>
          </a:prstGeom>
          <a:noFill/>
        </p:spPr>
        <p:txBody>
          <a:bodyPr wrap="square">
            <a:spAutoFit/>
          </a:bodyPr>
          <a:lstStyle/>
          <a:p>
            <a:r>
              <a:rPr lang="es-ES" sz="2000" b="1" dirty="0">
                <a:solidFill>
                  <a:schemeClr val="bg1"/>
                </a:solidFill>
              </a:rPr>
              <a:t>VELOCIDAD</a:t>
            </a:r>
          </a:p>
          <a:p>
            <a:r>
              <a:rPr lang="es-ES" sz="2000" b="1" dirty="0">
                <a:solidFill>
                  <a:schemeClr val="bg1"/>
                </a:solidFill>
              </a:rPr>
              <a:t>	</a:t>
            </a:r>
          </a:p>
          <a:p>
            <a:r>
              <a:rPr lang="es-ES" sz="2000" b="1" dirty="0">
                <a:solidFill>
                  <a:schemeClr val="bg1"/>
                </a:solidFill>
              </a:rPr>
              <a:t>Eje A	</a:t>
            </a:r>
            <a:r>
              <a:rPr lang="es-ES" sz="2000" b="1" dirty="0">
                <a:solidFill>
                  <a:schemeClr val="bg1"/>
                </a:solidFill>
                <a:latin typeface="Calibri" panose="020F0502020204030204" pitchFamily="34" charset="0"/>
                <a:cs typeface="Calibri" panose="020F0502020204030204" pitchFamily="34" charset="0"/>
              </a:rPr>
              <a:t>80</a:t>
            </a:r>
            <a:r>
              <a:rPr lang="es-ES" sz="2000" b="1" dirty="0">
                <a:solidFill>
                  <a:schemeClr val="bg1"/>
                </a:solidFill>
              </a:rPr>
              <a:t>°/seg</a:t>
            </a:r>
          </a:p>
          <a:p>
            <a:r>
              <a:rPr lang="es-ES" sz="2000" b="1" dirty="0">
                <a:solidFill>
                  <a:schemeClr val="bg1"/>
                </a:solidFill>
              </a:rPr>
              <a:t>Eje B	</a:t>
            </a:r>
            <a:r>
              <a:rPr lang="es-ES" sz="2000" b="1" dirty="0">
                <a:solidFill>
                  <a:schemeClr val="bg1"/>
                </a:solidFill>
                <a:latin typeface="Calibri" panose="020F0502020204030204" pitchFamily="34" charset="0"/>
                <a:cs typeface="Calibri" panose="020F0502020204030204" pitchFamily="34" charset="0"/>
              </a:rPr>
              <a:t>80</a:t>
            </a:r>
            <a:r>
              <a:rPr lang="es-ES" sz="2000" b="1" dirty="0">
                <a:solidFill>
                  <a:schemeClr val="bg1"/>
                </a:solidFill>
              </a:rPr>
              <a:t>°/seg</a:t>
            </a:r>
          </a:p>
        </p:txBody>
      </p:sp>
      <p:sp>
        <p:nvSpPr>
          <p:cNvPr id="3" name="CuadroTexto 2">
            <a:extLst>
              <a:ext uri="{FF2B5EF4-FFF2-40B4-BE49-F238E27FC236}">
                <a16:creationId xmlns:a16="http://schemas.microsoft.com/office/drawing/2014/main" id="{79AB0E89-41F4-F933-603E-E0F4B4D9ACBB}"/>
              </a:ext>
            </a:extLst>
          </p:cNvPr>
          <p:cNvSpPr txBox="1"/>
          <p:nvPr/>
        </p:nvSpPr>
        <p:spPr>
          <a:xfrm>
            <a:off x="7730172" y="2608879"/>
            <a:ext cx="3156285" cy="1323439"/>
          </a:xfrm>
          <a:prstGeom prst="rect">
            <a:avLst/>
          </a:prstGeom>
          <a:noFill/>
        </p:spPr>
        <p:txBody>
          <a:bodyPr wrap="square">
            <a:spAutoFit/>
          </a:bodyPr>
          <a:lstStyle/>
          <a:p>
            <a:r>
              <a:rPr lang="es-MX" sz="2000" b="1" dirty="0">
                <a:solidFill>
                  <a:schemeClr val="bg1"/>
                </a:solidFill>
              </a:rPr>
              <a:t>PAR MÁXIMO</a:t>
            </a:r>
          </a:p>
          <a:p>
            <a:r>
              <a:rPr lang="es-MX" sz="2000" b="1" dirty="0">
                <a:solidFill>
                  <a:schemeClr val="bg1"/>
                </a:solidFill>
              </a:rPr>
              <a:t>	</a:t>
            </a:r>
          </a:p>
          <a:p>
            <a:r>
              <a:rPr lang="es-MX" sz="2000" b="1" dirty="0">
                <a:solidFill>
                  <a:schemeClr val="bg1"/>
                </a:solidFill>
              </a:rPr>
              <a:t>Eje A                       203 Nm</a:t>
            </a:r>
          </a:p>
          <a:p>
            <a:r>
              <a:rPr lang="es-MX" sz="2000" b="1" dirty="0">
                <a:solidFill>
                  <a:schemeClr val="bg1"/>
                </a:solidFill>
              </a:rPr>
              <a:t>Eje B                       136 Nm</a:t>
            </a:r>
          </a:p>
        </p:txBody>
      </p:sp>
      <p:sp>
        <p:nvSpPr>
          <p:cNvPr id="4" name="CuadroTexto 3">
            <a:extLst>
              <a:ext uri="{FF2B5EF4-FFF2-40B4-BE49-F238E27FC236}">
                <a16:creationId xmlns:a16="http://schemas.microsoft.com/office/drawing/2014/main" id="{AB601418-5E6C-759F-524E-624854AD087D}"/>
              </a:ext>
            </a:extLst>
          </p:cNvPr>
          <p:cNvSpPr txBox="1"/>
          <p:nvPr/>
        </p:nvSpPr>
        <p:spPr>
          <a:xfrm>
            <a:off x="4940027" y="4090458"/>
            <a:ext cx="6895706" cy="1323439"/>
          </a:xfrm>
          <a:prstGeom prst="rect">
            <a:avLst/>
          </a:prstGeom>
          <a:noFill/>
        </p:spPr>
        <p:txBody>
          <a:bodyPr wrap="square">
            <a:spAutoFit/>
          </a:bodyPr>
          <a:lstStyle/>
          <a:p>
            <a:r>
              <a:rPr lang="es-ES" sz="2000" b="1" dirty="0">
                <a:solidFill>
                  <a:schemeClr val="bg1"/>
                </a:solidFill>
              </a:rPr>
              <a:t>PRECISIÓN</a:t>
            </a:r>
          </a:p>
          <a:p>
            <a:r>
              <a:rPr lang="es-ES" sz="2000" b="1" dirty="0">
                <a:solidFill>
                  <a:schemeClr val="bg1"/>
                </a:solidFill>
              </a:rPr>
              <a:t>	</a:t>
            </a:r>
          </a:p>
          <a:p>
            <a:r>
              <a:rPr lang="es-ES" sz="2000" b="1" dirty="0">
                <a:solidFill>
                  <a:schemeClr val="bg1"/>
                </a:solidFill>
              </a:rPr>
              <a:t>Eje A	</a:t>
            </a:r>
            <a:r>
              <a:rPr lang="es-ES" sz="2000" b="1" dirty="0">
                <a:solidFill>
                  <a:schemeClr val="bg1"/>
                </a:solidFill>
                <a:latin typeface="Calibri" panose="020F0502020204030204" pitchFamily="34" charset="0"/>
                <a:cs typeface="Calibri" panose="020F0502020204030204" pitchFamily="34" charset="0"/>
              </a:rPr>
              <a:t>30 arc-sec</a:t>
            </a:r>
            <a:endParaRPr lang="es-ES" sz="2000" b="1" dirty="0">
              <a:solidFill>
                <a:schemeClr val="bg1"/>
              </a:solidFill>
            </a:endParaRPr>
          </a:p>
          <a:p>
            <a:r>
              <a:rPr lang="es-ES" sz="2000" b="1" dirty="0">
                <a:solidFill>
                  <a:schemeClr val="bg1"/>
                </a:solidFill>
              </a:rPr>
              <a:t>Eje B	</a:t>
            </a:r>
            <a:r>
              <a:rPr lang="es-ES" sz="2000" b="1" dirty="0">
                <a:solidFill>
                  <a:schemeClr val="bg1"/>
                </a:solidFill>
                <a:latin typeface="Calibri" panose="020F0502020204030204" pitchFamily="34" charset="0"/>
                <a:cs typeface="Calibri" panose="020F0502020204030204" pitchFamily="34" charset="0"/>
              </a:rPr>
              <a:t>30 arc-sec</a:t>
            </a:r>
            <a:endParaRPr lang="es-ES" sz="2000" b="1" dirty="0">
              <a:solidFill>
                <a:schemeClr val="bg1"/>
              </a:solidFill>
            </a:endParaRPr>
          </a:p>
        </p:txBody>
      </p:sp>
    </p:spTree>
    <p:extLst>
      <p:ext uri="{BB962C8B-B14F-4D97-AF65-F5344CB8AC3E}">
        <p14:creationId xmlns:p14="http://schemas.microsoft.com/office/powerpoint/2010/main" val="3146489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37AB8F-3EE7-F659-7B22-BFD297DD6E6B}"/>
              </a:ext>
            </a:extLst>
          </p:cNvPr>
          <p:cNvPicPr>
            <a:picLocks noChangeAspect="1"/>
          </p:cNvPicPr>
          <p:nvPr/>
        </p:nvPicPr>
        <p:blipFill rotWithShape="1">
          <a:blip r:embed="rId2"/>
          <a:srcRect t="11212" b="7575"/>
          <a:stretch/>
        </p:blipFill>
        <p:spPr>
          <a:xfrm>
            <a:off x="0" y="768926"/>
            <a:ext cx="12192000" cy="5569529"/>
          </a:xfrm>
          <a:prstGeom prst="rect">
            <a:avLst/>
          </a:prstGeom>
        </p:spPr>
      </p:pic>
    </p:spTree>
    <p:extLst>
      <p:ext uri="{BB962C8B-B14F-4D97-AF65-F5344CB8AC3E}">
        <p14:creationId xmlns:p14="http://schemas.microsoft.com/office/powerpoint/2010/main" val="3806286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794" name="Picture 2">
            <a:extLst>
              <a:ext uri="{FF2B5EF4-FFF2-40B4-BE49-F238E27FC236}">
                <a16:creationId xmlns:a16="http://schemas.microsoft.com/office/drawing/2014/main" id="{E80D7ECB-B982-603B-0E58-F5EB97A14D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99" b="2966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43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7" name="Rectangle 358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5842" name="Picture 2">
            <a:extLst>
              <a:ext uri="{FF2B5EF4-FFF2-40B4-BE49-F238E27FC236}">
                <a16:creationId xmlns:a16="http://schemas.microsoft.com/office/drawing/2014/main" id="{82928384-46AE-53F1-680F-C7AFAF9DB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73" b="2898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211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5" name="Rectangle 317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752" name="Picture 8" descr="Una taza de cafe&#10;&#10;Descripción generada automáticamente con confianza baja">
            <a:extLst>
              <a:ext uri="{FF2B5EF4-FFF2-40B4-BE49-F238E27FC236}">
                <a16:creationId xmlns:a16="http://schemas.microsoft.com/office/drawing/2014/main" id="{AF167C62-90BF-4D5B-1BB4-3E254F2300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22" b="11140"/>
          <a:stretch/>
        </p:blipFill>
        <p:spPr bwMode="auto">
          <a:xfrm>
            <a:off x="4575189" y="0"/>
            <a:ext cx="7615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 para principiantes: ¿Cómo funciona el volante? – EDASI">
            <a:extLst>
              <a:ext uri="{FF2B5EF4-FFF2-40B4-BE49-F238E27FC236}">
                <a16:creationId xmlns:a16="http://schemas.microsoft.com/office/drawing/2014/main" id="{6104E3B4-F1FD-BB3A-46C3-92AB92573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59044"/>
            <a:ext cx="5069076" cy="285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997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5" name="Rectangle 327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2770" name="Picture 2">
            <a:extLst>
              <a:ext uri="{FF2B5EF4-FFF2-40B4-BE49-F238E27FC236}">
                <a16:creationId xmlns:a16="http://schemas.microsoft.com/office/drawing/2014/main" id="{555C75B6-0590-8450-774D-BA16E62C1C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57" b="138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5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7" name="Rectangle 348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822" name="Picture 6" descr="Un reloj de pulsera&#10;&#10;Descripción generada automáticamente con confianza baja">
            <a:extLst>
              <a:ext uri="{FF2B5EF4-FFF2-40B4-BE49-F238E27FC236}">
                <a16:creationId xmlns:a16="http://schemas.microsoft.com/office/drawing/2014/main" id="{064F2EDD-D068-CD34-921A-12D664641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27" b="432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a:extLst>
              <a:ext uri="{FF2B5EF4-FFF2-40B4-BE49-F238E27FC236}">
                <a16:creationId xmlns:a16="http://schemas.microsoft.com/office/drawing/2014/main" id="{FD2E0BC0-6CA6-5113-C9F4-5450BC1F0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8128"/>
            <a:ext cx="5255342" cy="295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12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Rectangle 368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6866" name="Picture 2">
            <a:extLst>
              <a:ext uri="{FF2B5EF4-FFF2-40B4-BE49-F238E27FC236}">
                <a16:creationId xmlns:a16="http://schemas.microsoft.com/office/drawing/2014/main" id="{7AB213FA-BB5D-E4DF-FCEA-9C08DCDF11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56" b="719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64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Rectangle 368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892" name="Picture 4">
            <a:extLst>
              <a:ext uri="{FF2B5EF4-FFF2-40B4-BE49-F238E27FC236}">
                <a16:creationId xmlns:a16="http://schemas.microsoft.com/office/drawing/2014/main" id="{CEAA8BEC-2E7F-3855-9EE8-552FC65CF7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98" b="9278"/>
          <a:stretch/>
        </p:blipFill>
        <p:spPr bwMode="auto">
          <a:xfrm>
            <a:off x="-1" y="0"/>
            <a:ext cx="122284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02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9" name="Rectangle 389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8914" name="Picture 2">
            <a:extLst>
              <a:ext uri="{FF2B5EF4-FFF2-40B4-BE49-F238E27FC236}">
                <a16:creationId xmlns:a16="http://schemas.microsoft.com/office/drawing/2014/main" id="{BF416F4E-CA95-68F8-96BA-4DAFE3CB83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298" b="2716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32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12F614-9833-42AD-BE40-BF5518D0F71A}"/>
              </a:ext>
            </a:extLst>
          </p:cNvPr>
          <p:cNvSpPr/>
          <p:nvPr/>
        </p:nvSpPr>
        <p:spPr>
          <a:xfrm>
            <a:off x="463186" y="3373551"/>
            <a:ext cx="4899941" cy="1477328"/>
          </a:xfrm>
          <a:prstGeom prst="rect">
            <a:avLst/>
          </a:prstGeom>
        </p:spPr>
        <p:txBody>
          <a:bodyPr wrap="square">
            <a:spAutoFit/>
          </a:bodyPr>
          <a:lstStyle/>
          <a:p>
            <a:pPr algn="just"/>
            <a:r>
              <a:rPr lang="es-ES" dirty="0">
                <a:solidFill>
                  <a:srgbClr val="334152"/>
                </a:solidFill>
                <a:latin typeface="Avenir Book" panose="02000503020000020003" pitchFamily="2" charset="0"/>
                <a:cs typeface="Segoe UI" panose="020B0502040204020203" pitchFamily="34" charset="0"/>
              </a:rPr>
              <a:t>Además, Haas Automation fabrica máquinas CNC para la Scuderia Ferrari y otros muchos equipos de la élite mundial. Los equipos de carreras de todo el mundo, que compiten en deportes de motor al más alto nivel, utilizan las máquinas herramienta Haas.</a:t>
            </a:r>
            <a:endParaRPr lang="es-MX" dirty="0">
              <a:solidFill>
                <a:schemeClr val="tx2">
                  <a:lumMod val="75000"/>
                </a:schemeClr>
              </a:solidFill>
              <a:latin typeface="Avenir Book" panose="02000503020000020003" pitchFamily="2" charset="0"/>
              <a:cs typeface="Segoe UI" panose="020B0502040204020203" pitchFamily="34" charset="0"/>
            </a:endParaRP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4</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B82FFA06-1E37-4B63-3E47-567F7BC95099}"/>
              </a:ext>
            </a:extLst>
          </p:cNvPr>
          <p:cNvSpPr txBox="1"/>
          <p:nvPr/>
        </p:nvSpPr>
        <p:spPr>
          <a:xfrm>
            <a:off x="338542" y="1173123"/>
            <a:ext cx="6391442" cy="1569660"/>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s-ES" sz="3200" dirty="0">
                <a:solidFill>
                  <a:schemeClr val="accent3"/>
                </a:solidFill>
                <a:latin typeface="Avenir" panose="02000503020000020003" pitchFamily="2" charset="0"/>
              </a:rPr>
              <a:t>Máquina herramienta oficial de los equipos Stewart-Haas Racing y Equipo Haas F1</a:t>
            </a:r>
            <a:endParaRPr lang="en-US" sz="3200" b="1" dirty="0">
              <a:solidFill>
                <a:schemeClr val="accent3"/>
              </a:solidFill>
              <a:latin typeface="Avenir Black" panose="02000503020000020003" pitchFamily="2" charset="0"/>
            </a:endParaRPr>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4" name="Picture 33" descr="Logo, company name&#10;&#10;Description automatically generated">
            <a:extLst>
              <a:ext uri="{FF2B5EF4-FFF2-40B4-BE49-F238E27FC236}">
                <a16:creationId xmlns:a16="http://schemas.microsoft.com/office/drawing/2014/main" id="{A7B107ED-138B-D6D1-CF16-8B382CDAD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127" y="6036465"/>
            <a:ext cx="1465746" cy="833296"/>
          </a:xfrm>
          <a:prstGeom prst="rect">
            <a:avLst/>
          </a:prstGeom>
        </p:spPr>
      </p:pic>
      <p:pic>
        <p:nvPicPr>
          <p:cNvPr id="43012" name="Picture 4">
            <a:extLst>
              <a:ext uri="{FF2B5EF4-FFF2-40B4-BE49-F238E27FC236}">
                <a16:creationId xmlns:a16="http://schemas.microsoft.com/office/drawing/2014/main" id="{EB411136-7126-AAA3-B67F-38039900D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975" y="2154899"/>
            <a:ext cx="5029888" cy="335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433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0-#ppt_w/2"/>
                                          </p:val>
                                        </p:tav>
                                        <p:tav tm="100000">
                                          <p:val>
                                            <p:strVal val="#ppt_x"/>
                                          </p:val>
                                        </p:tav>
                                      </p:tavLst>
                                    </p:anim>
                                    <p:anim calcmode="lin" valueType="num">
                                      <p:cBhvr additive="base">
                                        <p:cTn id="15"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5" name="Rectangle 3994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40" name="Picture 4">
            <a:extLst>
              <a:ext uri="{FF2B5EF4-FFF2-40B4-BE49-F238E27FC236}">
                <a16:creationId xmlns:a16="http://schemas.microsoft.com/office/drawing/2014/main" id="{313629A8-3258-167F-F5A8-FF65E9019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35" b="111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486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7" name="Rectangle 409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62" name="Picture 2">
            <a:extLst>
              <a:ext uri="{FF2B5EF4-FFF2-40B4-BE49-F238E27FC236}">
                <a16:creationId xmlns:a16="http://schemas.microsoft.com/office/drawing/2014/main" id="{9F2196D8-CF00-9D54-34EA-44522FD3F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30" b="80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66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1" name="Rectangle 4199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986" name="Picture 2" descr="Personas en una oficina&#10;&#10;Descripción generada automáticamente con confianza media">
            <a:extLst>
              <a:ext uri="{FF2B5EF4-FFF2-40B4-BE49-F238E27FC236}">
                <a16:creationId xmlns:a16="http://schemas.microsoft.com/office/drawing/2014/main" id="{9214428C-2C7B-59A4-03E9-B00E8ECBD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79" b="27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96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FC57DC-A53B-1824-523F-102F5BD8D168}"/>
              </a:ext>
            </a:extLst>
          </p:cNvPr>
          <p:cNvPicPr>
            <a:picLocks noChangeAspect="1"/>
          </p:cNvPicPr>
          <p:nvPr/>
        </p:nvPicPr>
        <p:blipFill rotWithShape="1">
          <a:blip r:embed="rId2"/>
          <a:srcRect r="50000"/>
          <a:stretch/>
        </p:blipFill>
        <p:spPr>
          <a:xfrm>
            <a:off x="-8" y="0"/>
            <a:ext cx="12297352" cy="6948000"/>
          </a:xfrm>
          <a:prstGeom prst="rect">
            <a:avLst/>
          </a:prstGeom>
        </p:spPr>
      </p:pic>
    </p:spTree>
    <p:extLst>
      <p:ext uri="{BB962C8B-B14F-4D97-AF65-F5344CB8AC3E}">
        <p14:creationId xmlns:p14="http://schemas.microsoft.com/office/powerpoint/2010/main" val="363383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CC62CD66-B866-74B2-0B45-4DDA1337CE59}"/>
              </a:ext>
            </a:extLst>
          </p:cNvPr>
          <p:cNvPicPr>
            <a:picLocks noChangeAspect="1"/>
          </p:cNvPicPr>
          <p:nvPr/>
        </p:nvPicPr>
        <p:blipFill rotWithShape="1">
          <a:blip r:embed="rId2"/>
          <a:srcRect l="1694" r="48074"/>
          <a:stretch/>
        </p:blipFill>
        <p:spPr>
          <a:xfrm>
            <a:off x="20" y="1282"/>
            <a:ext cx="12191980" cy="6856718"/>
          </a:xfrm>
          <a:prstGeom prst="rect">
            <a:avLst/>
          </a:prstGeom>
        </p:spPr>
      </p:pic>
    </p:spTree>
    <p:extLst>
      <p:ext uri="{BB962C8B-B14F-4D97-AF65-F5344CB8AC3E}">
        <p14:creationId xmlns:p14="http://schemas.microsoft.com/office/powerpoint/2010/main" val="3643945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0AC228D-872E-A476-ECE4-346183682B8F}"/>
              </a:ext>
            </a:extLst>
          </p:cNvPr>
          <p:cNvPicPr>
            <a:picLocks noChangeAspect="1"/>
          </p:cNvPicPr>
          <p:nvPr/>
        </p:nvPicPr>
        <p:blipFill rotWithShape="1">
          <a:blip r:embed="rId2"/>
          <a:srcRect r="50000"/>
          <a:stretch/>
        </p:blipFill>
        <p:spPr>
          <a:xfrm>
            <a:off x="0" y="0"/>
            <a:ext cx="12192000" cy="6858000"/>
          </a:xfrm>
          <a:prstGeom prst="rect">
            <a:avLst/>
          </a:prstGeom>
        </p:spPr>
      </p:pic>
    </p:spTree>
    <p:extLst>
      <p:ext uri="{BB962C8B-B14F-4D97-AF65-F5344CB8AC3E}">
        <p14:creationId xmlns:p14="http://schemas.microsoft.com/office/powerpoint/2010/main" val="1320786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Una captura de pantalla de una computadora&#10;&#10;Descripción generada automáticamente con confianza media">
            <a:extLst>
              <a:ext uri="{FF2B5EF4-FFF2-40B4-BE49-F238E27FC236}">
                <a16:creationId xmlns:a16="http://schemas.microsoft.com/office/drawing/2014/main" id="{B20C7726-6527-9AD7-7FCC-AE7474BD7C5A}"/>
              </a:ext>
            </a:extLst>
          </p:cNvPr>
          <p:cNvPicPr>
            <a:picLocks noChangeAspect="1"/>
          </p:cNvPicPr>
          <p:nvPr/>
        </p:nvPicPr>
        <p:blipFill rotWithShape="1">
          <a:blip r:embed="rId2"/>
          <a:srcRect r="49769"/>
          <a:stretch/>
        </p:blipFill>
        <p:spPr>
          <a:xfrm>
            <a:off x="20" y="1282"/>
            <a:ext cx="12191980" cy="6856718"/>
          </a:xfrm>
          <a:prstGeom prst="rect">
            <a:avLst/>
          </a:prstGeom>
        </p:spPr>
      </p:pic>
    </p:spTree>
    <p:extLst>
      <p:ext uri="{BB962C8B-B14F-4D97-AF65-F5344CB8AC3E}">
        <p14:creationId xmlns:p14="http://schemas.microsoft.com/office/powerpoint/2010/main" val="640831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0A1CD3-4130-A209-9822-471E095711C1}"/>
              </a:ext>
            </a:extLst>
          </p:cNvPr>
          <p:cNvPicPr>
            <a:picLocks noChangeAspect="1"/>
          </p:cNvPicPr>
          <p:nvPr/>
        </p:nvPicPr>
        <p:blipFill rotWithShape="1">
          <a:blip r:embed="rId2"/>
          <a:srcRect r="50000"/>
          <a:stretch/>
        </p:blipFill>
        <p:spPr>
          <a:xfrm>
            <a:off x="0" y="0"/>
            <a:ext cx="12192000" cy="6858000"/>
          </a:xfrm>
          <a:prstGeom prst="rect">
            <a:avLst/>
          </a:prstGeom>
        </p:spPr>
      </p:pic>
    </p:spTree>
    <p:extLst>
      <p:ext uri="{BB962C8B-B14F-4D97-AF65-F5344CB8AC3E}">
        <p14:creationId xmlns:p14="http://schemas.microsoft.com/office/powerpoint/2010/main" val="1078689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5620D1-B8C4-DBEB-E33B-38F105A1BC7B}"/>
              </a:ext>
            </a:extLst>
          </p:cNvPr>
          <p:cNvPicPr>
            <a:picLocks noChangeAspect="1"/>
          </p:cNvPicPr>
          <p:nvPr/>
        </p:nvPicPr>
        <p:blipFill>
          <a:blip r:embed="rId2"/>
          <a:stretch>
            <a:fillRect/>
          </a:stretch>
        </p:blipFill>
        <p:spPr>
          <a:xfrm>
            <a:off x="3143250" y="236830"/>
            <a:ext cx="5905500" cy="933450"/>
          </a:xfrm>
          <a:prstGeom prst="rect">
            <a:avLst/>
          </a:prstGeom>
        </p:spPr>
      </p:pic>
      <p:sp>
        <p:nvSpPr>
          <p:cNvPr id="6" name="Rectangle 22">
            <a:extLst>
              <a:ext uri="{FF2B5EF4-FFF2-40B4-BE49-F238E27FC236}">
                <a16:creationId xmlns:a16="http://schemas.microsoft.com/office/drawing/2014/main" id="{164E7B51-B2B8-A09A-FAE5-57FE7DB9D93B}"/>
              </a:ext>
            </a:extLst>
          </p:cNvPr>
          <p:cNvSpPr/>
          <p:nvPr/>
        </p:nvSpPr>
        <p:spPr>
          <a:xfrm>
            <a:off x="1241244" y="2051420"/>
            <a:ext cx="8444294" cy="2129686"/>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Haas Automation es uno de los mayores constructores de máquinas CNC del mundo.</a:t>
            </a:r>
          </a:p>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Servicio de máxima calidad</a:t>
            </a:r>
          </a:p>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Múltiples opciones de automatización</a:t>
            </a:r>
          </a:p>
          <a:p>
            <a:pPr marL="285750" indent="-285750" algn="just">
              <a:lnSpc>
                <a:spcPct val="150000"/>
              </a:lnSpc>
              <a:buFont typeface="Wingdings" panose="05000000000000000000" pitchFamily="2" charset="2"/>
              <a:buChar char="Ø"/>
            </a:pPr>
            <a:r>
              <a:rPr lang="es-ES" sz="1400" dirty="0">
                <a:solidFill>
                  <a:srgbClr val="334152"/>
                </a:solidFill>
                <a:latin typeface="Segoe UI" panose="020B0502040204020203" pitchFamily="34" charset="0"/>
                <a:cs typeface="Segoe UI" panose="020B0502040204020203" pitchFamily="34" charset="0"/>
              </a:rPr>
              <a:t>Control de fácil manejo</a:t>
            </a:r>
          </a:p>
          <a:p>
            <a:pPr marL="285750" indent="-285750" algn="just">
              <a:lnSpc>
                <a:spcPct val="150000"/>
              </a:lnSpc>
              <a:buFont typeface="Wingdings" panose="05000000000000000000" pitchFamily="2" charset="2"/>
              <a:buChar char="Ø"/>
            </a:pPr>
            <a:r>
              <a:rPr lang="es-ES" sz="1400" dirty="0">
                <a:solidFill>
                  <a:srgbClr val="334152"/>
                </a:solidFill>
                <a:latin typeface="Segoe UI" panose="020B0502040204020203" pitchFamily="34" charset="0"/>
                <a:cs typeface="Segoe UI" panose="020B0502040204020203" pitchFamily="34" charset="0"/>
              </a:rPr>
              <a:t>Recursos de aprendizaje para fresadoras y tornos Haas</a:t>
            </a:r>
          </a:p>
          <a:p>
            <a:pPr marL="285750" indent="-285750" algn="just">
              <a:lnSpc>
                <a:spcPct val="150000"/>
              </a:lnSpc>
              <a:buFont typeface="Wingdings" panose="05000000000000000000" pitchFamily="2" charset="2"/>
              <a:buChar char="Ø"/>
            </a:pPr>
            <a:endParaRPr lang="es-ES" sz="1400" dirty="0">
              <a:solidFill>
                <a:srgbClr val="33415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086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E3BE0ED6-08A4-C2FD-7998-564BCDF11F2C}"/>
              </a:ext>
            </a:extLst>
          </p:cNvPr>
          <p:cNvSpPr/>
          <p:nvPr/>
        </p:nvSpPr>
        <p:spPr>
          <a:xfrm>
            <a:off x="-2476790" y="0"/>
            <a:ext cx="9017158" cy="6858000"/>
          </a:xfrm>
          <a:prstGeom prst="parallelogram">
            <a:avLst>
              <a:gd name="adj" fmla="val 61008"/>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6" name="Imagen 35">
            <a:extLst>
              <a:ext uri="{FF2B5EF4-FFF2-40B4-BE49-F238E27FC236}">
                <a16:creationId xmlns:a16="http://schemas.microsoft.com/office/drawing/2014/main" id="{24F83EA0-80B8-0D4C-90B3-054DEB1A16CE}"/>
              </a:ext>
            </a:extLst>
          </p:cNvPr>
          <p:cNvPicPr>
            <a:picLocks noChangeAspect="1"/>
          </p:cNvPicPr>
          <p:nvPr/>
        </p:nvPicPr>
        <p:blipFill>
          <a:blip r:embed="rId2">
            <a:alphaModFix amt="4000"/>
            <a:extLst>
              <a:ext uri="{28A0092B-C50C-407E-A947-70E740481C1C}">
                <a14:useLocalDpi xmlns:a14="http://schemas.microsoft.com/office/drawing/2010/main" val="0"/>
              </a:ext>
            </a:extLst>
          </a:blip>
          <a:stretch>
            <a:fillRect/>
          </a:stretch>
        </p:blipFill>
        <p:spPr>
          <a:xfrm>
            <a:off x="4447564" y="1026109"/>
            <a:ext cx="8168679" cy="4644000"/>
          </a:xfrm>
          <a:prstGeom prst="rect">
            <a:avLst/>
          </a:prstGeom>
        </p:spPr>
      </p:pic>
      <p:sp>
        <p:nvSpPr>
          <p:cNvPr id="23" name="Rectangle 22">
            <a:extLst>
              <a:ext uri="{FF2B5EF4-FFF2-40B4-BE49-F238E27FC236}">
                <a16:creationId xmlns:a16="http://schemas.microsoft.com/office/drawing/2014/main" id="{CD12F614-9833-42AD-BE40-BF5518D0F71A}"/>
              </a:ext>
            </a:extLst>
          </p:cNvPr>
          <p:cNvSpPr/>
          <p:nvPr/>
        </p:nvSpPr>
        <p:spPr>
          <a:xfrm>
            <a:off x="5910899" y="2042542"/>
            <a:ext cx="4607236" cy="3330014"/>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Hardware y software, se diseña y fabrica internamente.</a:t>
            </a:r>
          </a:p>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Si surge algún problema, Haas Automation asume toda la responsabilidad por la máquina al completo. </a:t>
            </a:r>
          </a:p>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Facilita la labor de encontrar nuevos operadores y programadores y simplifica la formación.</a:t>
            </a:r>
            <a:endParaRPr lang="es-MX" sz="1600" dirty="0">
              <a:solidFill>
                <a:srgbClr val="334152"/>
              </a:solidFill>
              <a:latin typeface="Avenir Book" panose="02000503020000020003" pitchFamily="2" charset="0"/>
              <a:cs typeface="Segoe UI" panose="020B0502040204020203" pitchFamily="34" charset="0"/>
            </a:endParaRPr>
          </a:p>
          <a:p>
            <a:pPr algn="just">
              <a:lnSpc>
                <a:spcPct val="150000"/>
              </a:lnSpc>
            </a:pPr>
            <a:endParaRPr lang="es-ES" sz="1600" b="1" dirty="0">
              <a:solidFill>
                <a:srgbClr val="334152"/>
              </a:solidFill>
              <a:latin typeface="Segoe UI" panose="020B0502040204020203" pitchFamily="34" charset="0"/>
              <a:cs typeface="Segoe UI" panose="020B0502040204020203" pitchFamily="34" charset="0"/>
            </a:endParaRPr>
          </a:p>
          <a:p>
            <a:pPr algn="just">
              <a:lnSpc>
                <a:spcPct val="150000"/>
              </a:lnSpc>
            </a:pPr>
            <a:endParaRPr lang="es-ES" sz="1400" dirty="0">
              <a:solidFill>
                <a:srgbClr val="334152"/>
              </a:solidFill>
              <a:latin typeface="Segoe UI" panose="020B0502040204020203" pitchFamily="34" charset="0"/>
              <a:cs typeface="Segoe UI" panose="020B0502040204020203" pitchFamily="34" charset="0"/>
            </a:endParaRP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49</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5" name="Parallelogram 4">
            <a:extLst>
              <a:ext uri="{FF2B5EF4-FFF2-40B4-BE49-F238E27FC236}">
                <a16:creationId xmlns:a16="http://schemas.microsoft.com/office/drawing/2014/main" id="{2501C2D6-883D-F05A-0B2A-4779FDE521C6}"/>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 name="Parallelogram 10">
            <a:extLst>
              <a:ext uri="{FF2B5EF4-FFF2-40B4-BE49-F238E27FC236}">
                <a16:creationId xmlns:a16="http://schemas.microsoft.com/office/drawing/2014/main" id="{16462826-C700-FCB9-6900-2FF11E8916AC}"/>
              </a:ext>
            </a:extLst>
          </p:cNvPr>
          <p:cNvSpPr/>
          <p:nvPr/>
        </p:nvSpPr>
        <p:spPr>
          <a:xfrm>
            <a:off x="9763469" y="-1041192"/>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3" name="TextBox 12">
            <a:extLst>
              <a:ext uri="{FF2B5EF4-FFF2-40B4-BE49-F238E27FC236}">
                <a16:creationId xmlns:a16="http://schemas.microsoft.com/office/drawing/2014/main" id="{261E3E45-88BF-56B1-1123-0D0EEC1B2C1C}"/>
              </a:ext>
            </a:extLst>
          </p:cNvPr>
          <p:cNvSpPr txBox="1"/>
          <p:nvPr/>
        </p:nvSpPr>
        <p:spPr>
          <a:xfrm>
            <a:off x="6096000" y="1010015"/>
            <a:ext cx="5051605" cy="584775"/>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n-US" sz="3200" dirty="0">
                <a:solidFill>
                  <a:schemeClr val="accent3"/>
                </a:solidFill>
                <a:latin typeface="Avenir" panose="02000503020000020003" pitchFamily="2" charset="0"/>
              </a:rPr>
              <a:t>CONTROL HAAS</a:t>
            </a:r>
            <a:endParaRPr lang="en-US" sz="3200" b="1" dirty="0">
              <a:solidFill>
                <a:schemeClr val="accent3"/>
              </a:solidFill>
              <a:latin typeface="Avenir Black" panose="02000503020000020003" pitchFamily="2" charset="0"/>
            </a:endParaRPr>
          </a:p>
        </p:txBody>
      </p:sp>
      <p:pic>
        <p:nvPicPr>
          <p:cNvPr id="2" name="Picture 6">
            <a:extLst>
              <a:ext uri="{FF2B5EF4-FFF2-40B4-BE49-F238E27FC236}">
                <a16:creationId xmlns:a16="http://schemas.microsoft.com/office/drawing/2014/main" id="{1CF5F8FE-CB78-AA22-17CC-939919A0C6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32"/>
          <a:stretch/>
        </p:blipFill>
        <p:spPr bwMode="auto">
          <a:xfrm>
            <a:off x="370447" y="650890"/>
            <a:ext cx="5051605" cy="510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046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0-#ppt_w/2"/>
                                          </p:val>
                                        </p:tav>
                                        <p:tav tm="100000">
                                          <p:val>
                                            <p:strVal val="#ppt_x"/>
                                          </p:val>
                                        </p:tav>
                                      </p:tavLst>
                                    </p:anim>
                                    <p:anim calcmode="lin" valueType="num">
                                      <p:cBhvr additive="base">
                                        <p:cTn id="11" dur="75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1+#ppt_w/2"/>
                                          </p:val>
                                        </p:tav>
                                        <p:tav tm="100000">
                                          <p:val>
                                            <p:strVal val="#ppt_x"/>
                                          </p:val>
                                        </p:tav>
                                      </p:tavLst>
                                    </p:anim>
                                    <p:anim calcmode="lin" valueType="num">
                                      <p:cBhvr additive="base">
                                        <p:cTn id="15" dur="75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0-#ppt_w/2"/>
                                          </p:val>
                                        </p:tav>
                                        <p:tav tm="100000">
                                          <p:val>
                                            <p:strVal val="#ppt_x"/>
                                          </p:val>
                                        </p:tav>
                                      </p:tavLst>
                                    </p:anim>
                                    <p:anim calcmode="lin" valueType="num">
                                      <p:cBhvr additive="base">
                                        <p:cTn id="19" dur="75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0-#ppt_w/2"/>
                                          </p:val>
                                        </p:tav>
                                        <p:tav tm="100000">
                                          <p:val>
                                            <p:strVal val="#ppt_x"/>
                                          </p:val>
                                        </p:tav>
                                      </p:tavLst>
                                    </p:anim>
                                    <p:anim calcmode="lin" valueType="num">
                                      <p:cBhvr additive="base">
                                        <p:cTn id="23"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5" grpId="0" animBg="1"/>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5</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32" name="Parallelogram 31">
            <a:extLst>
              <a:ext uri="{FF2B5EF4-FFF2-40B4-BE49-F238E27FC236}">
                <a16:creationId xmlns:a16="http://schemas.microsoft.com/office/drawing/2014/main" id="{4C03482D-F843-5156-73F2-97CB29AEA363}"/>
              </a:ext>
            </a:extLst>
          </p:cNvPr>
          <p:cNvSpPr/>
          <p:nvPr/>
        </p:nvSpPr>
        <p:spPr>
          <a:xfrm>
            <a:off x="3947864" y="-481709"/>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33" name="Parallelogram 32">
            <a:extLst>
              <a:ext uri="{FF2B5EF4-FFF2-40B4-BE49-F238E27FC236}">
                <a16:creationId xmlns:a16="http://schemas.microsoft.com/office/drawing/2014/main" id="{2C7ADC8C-0451-BF31-0131-7F15AED6FF88}"/>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4100" name="Picture 4">
            <a:extLst>
              <a:ext uri="{FF2B5EF4-FFF2-40B4-BE49-F238E27FC236}">
                <a16:creationId xmlns:a16="http://schemas.microsoft.com/office/drawing/2014/main" id="{A77CD81E-4EA0-B3DC-CB89-7047A7CFE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323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0-#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E3BE0ED6-08A4-C2FD-7998-564BCDF11F2C}"/>
              </a:ext>
            </a:extLst>
          </p:cNvPr>
          <p:cNvSpPr/>
          <p:nvPr/>
        </p:nvSpPr>
        <p:spPr>
          <a:xfrm>
            <a:off x="-2476790" y="0"/>
            <a:ext cx="9017158" cy="6858000"/>
          </a:xfrm>
          <a:prstGeom prst="parallelogram">
            <a:avLst>
              <a:gd name="adj" fmla="val 61008"/>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6" name="Imagen 35">
            <a:extLst>
              <a:ext uri="{FF2B5EF4-FFF2-40B4-BE49-F238E27FC236}">
                <a16:creationId xmlns:a16="http://schemas.microsoft.com/office/drawing/2014/main" id="{24F83EA0-80B8-0D4C-90B3-054DEB1A16CE}"/>
              </a:ext>
            </a:extLst>
          </p:cNvPr>
          <p:cNvPicPr>
            <a:picLocks noChangeAspect="1"/>
          </p:cNvPicPr>
          <p:nvPr/>
        </p:nvPicPr>
        <p:blipFill>
          <a:blip r:embed="rId2">
            <a:alphaModFix amt="4000"/>
            <a:extLst>
              <a:ext uri="{28A0092B-C50C-407E-A947-70E740481C1C}">
                <a14:useLocalDpi xmlns:a14="http://schemas.microsoft.com/office/drawing/2010/main" val="0"/>
              </a:ext>
            </a:extLst>
          </a:blip>
          <a:stretch>
            <a:fillRect/>
          </a:stretch>
        </p:blipFill>
        <p:spPr>
          <a:xfrm>
            <a:off x="4447564" y="1026109"/>
            <a:ext cx="8168679" cy="4644000"/>
          </a:xfrm>
          <a:prstGeom prst="rect">
            <a:avLst/>
          </a:prstGeom>
        </p:spPr>
      </p:pic>
      <p:sp>
        <p:nvSpPr>
          <p:cNvPr id="23" name="Rectangle 22">
            <a:extLst>
              <a:ext uri="{FF2B5EF4-FFF2-40B4-BE49-F238E27FC236}">
                <a16:creationId xmlns:a16="http://schemas.microsoft.com/office/drawing/2014/main" id="{CD12F614-9833-42AD-BE40-BF5518D0F71A}"/>
              </a:ext>
            </a:extLst>
          </p:cNvPr>
          <p:cNvSpPr/>
          <p:nvPr/>
        </p:nvSpPr>
        <p:spPr>
          <a:xfrm>
            <a:off x="5910899" y="2042542"/>
            <a:ext cx="4607236" cy="185268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Programación visual (VPS) de Haas, para crear con rapidez programas con código G para funciones básicas de las piezas mediante plantillas tipo formulario para definir las características. </a:t>
            </a:r>
            <a:endParaRPr lang="es-ES" sz="1600" b="1" dirty="0">
              <a:solidFill>
                <a:srgbClr val="334152"/>
              </a:solidFill>
              <a:latin typeface="Segoe UI" panose="020B0502040204020203" pitchFamily="34" charset="0"/>
              <a:cs typeface="Segoe UI" panose="020B0502040204020203" pitchFamily="34" charset="0"/>
            </a:endParaRPr>
          </a:p>
          <a:p>
            <a:pPr algn="just">
              <a:lnSpc>
                <a:spcPct val="150000"/>
              </a:lnSpc>
            </a:pPr>
            <a:endParaRPr lang="es-ES" sz="1400" dirty="0">
              <a:solidFill>
                <a:srgbClr val="334152"/>
              </a:solidFill>
              <a:latin typeface="Segoe UI" panose="020B0502040204020203" pitchFamily="34" charset="0"/>
              <a:cs typeface="Segoe UI" panose="020B0502040204020203" pitchFamily="34" charset="0"/>
            </a:endParaRP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50</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5" name="Parallelogram 4">
            <a:extLst>
              <a:ext uri="{FF2B5EF4-FFF2-40B4-BE49-F238E27FC236}">
                <a16:creationId xmlns:a16="http://schemas.microsoft.com/office/drawing/2014/main" id="{2501C2D6-883D-F05A-0B2A-4779FDE521C6}"/>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 name="Parallelogram 10">
            <a:extLst>
              <a:ext uri="{FF2B5EF4-FFF2-40B4-BE49-F238E27FC236}">
                <a16:creationId xmlns:a16="http://schemas.microsoft.com/office/drawing/2014/main" id="{16462826-C700-FCB9-6900-2FF11E8916AC}"/>
              </a:ext>
            </a:extLst>
          </p:cNvPr>
          <p:cNvSpPr/>
          <p:nvPr/>
        </p:nvSpPr>
        <p:spPr>
          <a:xfrm>
            <a:off x="9575579" y="-634096"/>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3" name="TextBox 12">
            <a:extLst>
              <a:ext uri="{FF2B5EF4-FFF2-40B4-BE49-F238E27FC236}">
                <a16:creationId xmlns:a16="http://schemas.microsoft.com/office/drawing/2014/main" id="{261E3E45-88BF-56B1-1123-0D0EEC1B2C1C}"/>
              </a:ext>
            </a:extLst>
          </p:cNvPr>
          <p:cNvSpPr txBox="1"/>
          <p:nvPr/>
        </p:nvSpPr>
        <p:spPr>
          <a:xfrm>
            <a:off x="6096000" y="1010015"/>
            <a:ext cx="5051605" cy="584775"/>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n-US" sz="3200" dirty="0">
                <a:solidFill>
                  <a:schemeClr val="accent3"/>
                </a:solidFill>
                <a:latin typeface="Avenir" panose="02000503020000020003" pitchFamily="2" charset="0"/>
              </a:rPr>
              <a:t>CONTROL HAAS</a:t>
            </a:r>
            <a:endParaRPr lang="en-US" sz="3200" b="1" dirty="0">
              <a:solidFill>
                <a:schemeClr val="accent3"/>
              </a:solidFill>
              <a:latin typeface="Avenir Black" panose="02000503020000020003" pitchFamily="2" charset="0"/>
            </a:endParaRPr>
          </a:p>
        </p:txBody>
      </p:sp>
      <p:pic>
        <p:nvPicPr>
          <p:cNvPr id="4" name="Imagen 3">
            <a:extLst>
              <a:ext uri="{FF2B5EF4-FFF2-40B4-BE49-F238E27FC236}">
                <a16:creationId xmlns:a16="http://schemas.microsoft.com/office/drawing/2014/main" id="{9FF75A73-8ED4-EC63-27CF-00701E4CE638}"/>
              </a:ext>
            </a:extLst>
          </p:cNvPr>
          <p:cNvPicPr>
            <a:picLocks noChangeAspect="1"/>
          </p:cNvPicPr>
          <p:nvPr/>
        </p:nvPicPr>
        <p:blipFill>
          <a:blip r:embed="rId3"/>
          <a:stretch>
            <a:fillRect/>
          </a:stretch>
        </p:blipFill>
        <p:spPr>
          <a:xfrm>
            <a:off x="491890" y="1302402"/>
            <a:ext cx="5044056" cy="3816181"/>
          </a:xfrm>
          <a:prstGeom prst="rect">
            <a:avLst/>
          </a:prstGeom>
        </p:spPr>
      </p:pic>
    </p:spTree>
    <p:extLst>
      <p:ext uri="{BB962C8B-B14F-4D97-AF65-F5344CB8AC3E}">
        <p14:creationId xmlns:p14="http://schemas.microsoft.com/office/powerpoint/2010/main" val="24371857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0-#ppt_w/2"/>
                                          </p:val>
                                        </p:tav>
                                        <p:tav tm="100000">
                                          <p:val>
                                            <p:strVal val="#ppt_x"/>
                                          </p:val>
                                        </p:tav>
                                      </p:tavLst>
                                    </p:anim>
                                    <p:anim calcmode="lin" valueType="num">
                                      <p:cBhvr additive="base">
                                        <p:cTn id="11" dur="75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1+#ppt_w/2"/>
                                          </p:val>
                                        </p:tav>
                                        <p:tav tm="100000">
                                          <p:val>
                                            <p:strVal val="#ppt_x"/>
                                          </p:val>
                                        </p:tav>
                                      </p:tavLst>
                                    </p:anim>
                                    <p:anim calcmode="lin" valueType="num">
                                      <p:cBhvr additive="base">
                                        <p:cTn id="15" dur="75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0-#ppt_w/2"/>
                                          </p:val>
                                        </p:tav>
                                        <p:tav tm="100000">
                                          <p:val>
                                            <p:strVal val="#ppt_x"/>
                                          </p:val>
                                        </p:tav>
                                      </p:tavLst>
                                    </p:anim>
                                    <p:anim calcmode="lin" valueType="num">
                                      <p:cBhvr additive="base">
                                        <p:cTn id="19" dur="75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0-#ppt_w/2"/>
                                          </p:val>
                                        </p:tav>
                                        <p:tav tm="100000">
                                          <p:val>
                                            <p:strVal val="#ppt_x"/>
                                          </p:val>
                                        </p:tav>
                                      </p:tavLst>
                                    </p:anim>
                                    <p:anim calcmode="lin" valueType="num">
                                      <p:cBhvr additive="base">
                                        <p:cTn id="23"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5" grpId="0" animBg="1"/>
      <p:bldP spid="11" grpId="0" animBg="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E3BE0ED6-08A4-C2FD-7998-564BCDF11F2C}"/>
              </a:ext>
            </a:extLst>
          </p:cNvPr>
          <p:cNvSpPr/>
          <p:nvPr/>
        </p:nvSpPr>
        <p:spPr>
          <a:xfrm>
            <a:off x="-2476790" y="0"/>
            <a:ext cx="9017158" cy="6858000"/>
          </a:xfrm>
          <a:prstGeom prst="parallelogram">
            <a:avLst>
              <a:gd name="adj" fmla="val 61008"/>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pic>
        <p:nvPicPr>
          <p:cNvPr id="36" name="Imagen 35">
            <a:extLst>
              <a:ext uri="{FF2B5EF4-FFF2-40B4-BE49-F238E27FC236}">
                <a16:creationId xmlns:a16="http://schemas.microsoft.com/office/drawing/2014/main" id="{24F83EA0-80B8-0D4C-90B3-054DEB1A16CE}"/>
              </a:ext>
            </a:extLst>
          </p:cNvPr>
          <p:cNvPicPr>
            <a:picLocks noChangeAspect="1"/>
          </p:cNvPicPr>
          <p:nvPr/>
        </p:nvPicPr>
        <p:blipFill>
          <a:blip r:embed="rId2">
            <a:alphaModFix amt="4000"/>
            <a:extLst>
              <a:ext uri="{28A0092B-C50C-407E-A947-70E740481C1C}">
                <a14:useLocalDpi xmlns:a14="http://schemas.microsoft.com/office/drawing/2010/main" val="0"/>
              </a:ext>
            </a:extLst>
          </a:blip>
          <a:stretch>
            <a:fillRect/>
          </a:stretch>
        </p:blipFill>
        <p:spPr>
          <a:xfrm>
            <a:off x="4447564" y="1026109"/>
            <a:ext cx="8168679" cy="4644000"/>
          </a:xfrm>
          <a:prstGeom prst="rect">
            <a:avLst/>
          </a:prstGeom>
        </p:spPr>
      </p:pic>
      <p:sp>
        <p:nvSpPr>
          <p:cNvPr id="23" name="Rectangle 22">
            <a:extLst>
              <a:ext uri="{FF2B5EF4-FFF2-40B4-BE49-F238E27FC236}">
                <a16:creationId xmlns:a16="http://schemas.microsoft.com/office/drawing/2014/main" id="{CD12F614-9833-42AD-BE40-BF5518D0F71A}"/>
              </a:ext>
            </a:extLst>
          </p:cNvPr>
          <p:cNvSpPr/>
          <p:nvPr/>
        </p:nvSpPr>
        <p:spPr>
          <a:xfrm>
            <a:off x="5910899" y="2042542"/>
            <a:ext cx="4607236" cy="152868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S" sz="1600" dirty="0">
                <a:solidFill>
                  <a:srgbClr val="334152"/>
                </a:solidFill>
                <a:latin typeface="Avenir Book" panose="02000503020000020003" pitchFamily="2" charset="0"/>
                <a:cs typeface="Segoe UI" panose="020B0502040204020203" pitchFamily="34" charset="0"/>
              </a:rPr>
              <a:t>La interfaz de la ayuda al operador se ha perfeccionado con iconos fáciles de entender que permiten acceder rápidamente a la información sobre cualquier función u opción del control. </a:t>
            </a:r>
            <a:endParaRPr lang="es-ES" sz="1400" dirty="0">
              <a:solidFill>
                <a:srgbClr val="334152"/>
              </a:solidFill>
              <a:latin typeface="Segoe UI" panose="020B0502040204020203" pitchFamily="34" charset="0"/>
              <a:cs typeface="Segoe UI" panose="020B0502040204020203" pitchFamily="34" charset="0"/>
            </a:endParaRPr>
          </a:p>
        </p:txBody>
      </p:sp>
      <p:sp>
        <p:nvSpPr>
          <p:cNvPr id="37" name="TextBox 48">
            <a:extLst>
              <a:ext uri="{FF2B5EF4-FFF2-40B4-BE49-F238E27FC236}">
                <a16:creationId xmlns:a16="http://schemas.microsoft.com/office/drawing/2014/main" id="{BDA26319-51FA-F74C-9657-AFA418CF384D}"/>
              </a:ext>
            </a:extLst>
          </p:cNvPr>
          <p:cNvSpPr txBox="1"/>
          <p:nvPr/>
        </p:nvSpPr>
        <p:spPr>
          <a:xfrm rot="10800000" flipV="1">
            <a:off x="10126153" y="250780"/>
            <a:ext cx="1625082" cy="400110"/>
          </a:xfrm>
          <a:prstGeom prst="rect">
            <a:avLst/>
          </a:prstGeom>
          <a:noFill/>
        </p:spPr>
        <p:txBody>
          <a:bodyPr wrap="square" rtlCol="0" anchor="b">
            <a:spAutoFit/>
          </a:bodyPr>
          <a:lstStyle/>
          <a:p>
            <a:pPr algn="r"/>
            <a:fld id="{3D8FE6F8-3D03-024E-8D18-853FC2491281}" type="slidenum">
              <a:rPr lang="id-ID" sz="2000" b="1" i="0" strike="noStrike" spc="300" smtClean="0">
                <a:solidFill>
                  <a:schemeClr val="bg1">
                    <a:lumMod val="85000"/>
                  </a:schemeClr>
                </a:solidFill>
                <a:latin typeface="+mn-lt"/>
                <a:ea typeface="Roboto Condensed" panose="02000000000000000000" pitchFamily="2" charset="0"/>
                <a:cs typeface="Segoe UI" panose="020B0502040204020203" pitchFamily="34" charset="0"/>
              </a:rPr>
              <a:t>51</a:t>
            </a:fld>
            <a:endParaRPr lang="id-ID" sz="6600" b="0" i="0" strike="noStrike" spc="300">
              <a:solidFill>
                <a:schemeClr val="bg1">
                  <a:lumMod val="85000"/>
                </a:schemeClr>
              </a:solidFill>
              <a:latin typeface="+mn-lt"/>
              <a:ea typeface="Roboto Condensed" panose="02000000000000000000" pitchFamily="2" charset="0"/>
              <a:cs typeface="Segoe UI" panose="020B0502040204020203" pitchFamily="34" charset="0"/>
            </a:endParaRPr>
          </a:p>
        </p:txBody>
      </p:sp>
      <p:sp>
        <p:nvSpPr>
          <p:cNvPr id="5" name="Parallelogram 4">
            <a:extLst>
              <a:ext uri="{FF2B5EF4-FFF2-40B4-BE49-F238E27FC236}">
                <a16:creationId xmlns:a16="http://schemas.microsoft.com/office/drawing/2014/main" id="{2501C2D6-883D-F05A-0B2A-4779FDE521C6}"/>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 name="Parallelogram 10">
            <a:extLst>
              <a:ext uri="{FF2B5EF4-FFF2-40B4-BE49-F238E27FC236}">
                <a16:creationId xmlns:a16="http://schemas.microsoft.com/office/drawing/2014/main" id="{16462826-C700-FCB9-6900-2FF11E8916AC}"/>
              </a:ext>
            </a:extLst>
          </p:cNvPr>
          <p:cNvSpPr/>
          <p:nvPr/>
        </p:nvSpPr>
        <p:spPr>
          <a:xfrm>
            <a:off x="9575579" y="-634096"/>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3" name="TextBox 12">
            <a:extLst>
              <a:ext uri="{FF2B5EF4-FFF2-40B4-BE49-F238E27FC236}">
                <a16:creationId xmlns:a16="http://schemas.microsoft.com/office/drawing/2014/main" id="{261E3E45-88BF-56B1-1123-0D0EEC1B2C1C}"/>
              </a:ext>
            </a:extLst>
          </p:cNvPr>
          <p:cNvSpPr txBox="1"/>
          <p:nvPr/>
        </p:nvSpPr>
        <p:spPr>
          <a:xfrm>
            <a:off x="6096000" y="1010015"/>
            <a:ext cx="5051605" cy="584775"/>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en-US" sz="3200" dirty="0">
                <a:solidFill>
                  <a:schemeClr val="accent3"/>
                </a:solidFill>
                <a:latin typeface="Avenir" panose="02000503020000020003" pitchFamily="2" charset="0"/>
              </a:rPr>
              <a:t>CONTROL HAAS</a:t>
            </a:r>
            <a:endParaRPr lang="en-US" sz="3200" b="1" dirty="0">
              <a:solidFill>
                <a:schemeClr val="accent3"/>
              </a:solidFill>
              <a:latin typeface="Avenir Black" panose="02000503020000020003" pitchFamily="2" charset="0"/>
            </a:endParaRPr>
          </a:p>
        </p:txBody>
      </p:sp>
      <p:pic>
        <p:nvPicPr>
          <p:cNvPr id="4" name="Imagen 3">
            <a:extLst>
              <a:ext uri="{FF2B5EF4-FFF2-40B4-BE49-F238E27FC236}">
                <a16:creationId xmlns:a16="http://schemas.microsoft.com/office/drawing/2014/main" id="{7D3947CE-812B-655D-4814-65E422AAD0C0}"/>
              </a:ext>
            </a:extLst>
          </p:cNvPr>
          <p:cNvPicPr>
            <a:picLocks noChangeAspect="1"/>
          </p:cNvPicPr>
          <p:nvPr/>
        </p:nvPicPr>
        <p:blipFill>
          <a:blip r:embed="rId3"/>
          <a:stretch>
            <a:fillRect/>
          </a:stretch>
        </p:blipFill>
        <p:spPr>
          <a:xfrm>
            <a:off x="585769" y="1187891"/>
            <a:ext cx="5295655" cy="3991663"/>
          </a:xfrm>
          <a:prstGeom prst="rect">
            <a:avLst/>
          </a:prstGeom>
        </p:spPr>
      </p:pic>
    </p:spTree>
    <p:extLst>
      <p:ext uri="{BB962C8B-B14F-4D97-AF65-F5344CB8AC3E}">
        <p14:creationId xmlns:p14="http://schemas.microsoft.com/office/powerpoint/2010/main" val="20857476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0-#ppt_w/2"/>
                                          </p:val>
                                        </p:tav>
                                        <p:tav tm="100000">
                                          <p:val>
                                            <p:strVal val="#ppt_x"/>
                                          </p:val>
                                        </p:tav>
                                      </p:tavLst>
                                    </p:anim>
                                    <p:anim calcmode="lin" valueType="num">
                                      <p:cBhvr additive="base">
                                        <p:cTn id="11" dur="75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1+#ppt_w/2"/>
                                          </p:val>
                                        </p:tav>
                                        <p:tav tm="100000">
                                          <p:val>
                                            <p:strVal val="#ppt_x"/>
                                          </p:val>
                                        </p:tav>
                                      </p:tavLst>
                                    </p:anim>
                                    <p:anim calcmode="lin" valueType="num">
                                      <p:cBhvr additive="base">
                                        <p:cTn id="15" dur="75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0-#ppt_w/2"/>
                                          </p:val>
                                        </p:tav>
                                        <p:tav tm="100000">
                                          <p:val>
                                            <p:strVal val="#ppt_x"/>
                                          </p:val>
                                        </p:tav>
                                      </p:tavLst>
                                    </p:anim>
                                    <p:anim calcmode="lin" valueType="num">
                                      <p:cBhvr additive="base">
                                        <p:cTn id="19" dur="75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0-#ppt_w/2"/>
                                          </p:val>
                                        </p:tav>
                                        <p:tav tm="100000">
                                          <p:val>
                                            <p:strVal val="#ppt_x"/>
                                          </p:val>
                                        </p:tav>
                                      </p:tavLst>
                                    </p:anim>
                                    <p:anim calcmode="lin" valueType="num">
                                      <p:cBhvr additive="base">
                                        <p:cTn id="23"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5" grpId="0" animBg="1"/>
      <p:bldP spid="11"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n 93">
            <a:extLst>
              <a:ext uri="{FF2B5EF4-FFF2-40B4-BE49-F238E27FC236}">
                <a16:creationId xmlns:a16="http://schemas.microsoft.com/office/drawing/2014/main" id="{9F7F150D-5A7A-5442-9B3E-8FCEBB295519}"/>
              </a:ext>
            </a:extLst>
          </p:cNvPr>
          <p:cNvPicPr>
            <a:picLocks noChangeAspect="1"/>
          </p:cNvPicPr>
          <p:nvPr/>
        </p:nvPicPr>
        <p:blipFill>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1298015" y="-600798"/>
            <a:ext cx="14617908" cy="8310471"/>
          </a:xfrm>
          <a:prstGeom prst="rect">
            <a:avLst/>
          </a:prstGeom>
        </p:spPr>
      </p:pic>
      <p:pic>
        <p:nvPicPr>
          <p:cNvPr id="22" name="Picture 21" descr="A map of the world with red countries/regions&#10;&#10;Description automatically generated">
            <a:extLst>
              <a:ext uri="{FF2B5EF4-FFF2-40B4-BE49-F238E27FC236}">
                <a16:creationId xmlns:a16="http://schemas.microsoft.com/office/drawing/2014/main" id="{529DD56A-88DC-F977-183D-DB377DCD2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713" y="-192025"/>
            <a:ext cx="9034064" cy="6165383"/>
          </a:xfrm>
          <a:prstGeom prst="rect">
            <a:avLst/>
          </a:prstGeom>
        </p:spPr>
      </p:pic>
      <p:sp>
        <p:nvSpPr>
          <p:cNvPr id="114" name="Rectangle 113">
            <a:extLst>
              <a:ext uri="{FF2B5EF4-FFF2-40B4-BE49-F238E27FC236}">
                <a16:creationId xmlns:a16="http://schemas.microsoft.com/office/drawing/2014/main" id="{7E193878-D7F8-46B4-ACD2-DF19C552D994}"/>
              </a:ext>
            </a:extLst>
          </p:cNvPr>
          <p:cNvSpPr/>
          <p:nvPr/>
        </p:nvSpPr>
        <p:spPr>
          <a:xfrm>
            <a:off x="687660" y="1133573"/>
            <a:ext cx="8707555" cy="5048562"/>
          </a:xfrm>
          <a:prstGeom prst="rect">
            <a:avLst/>
          </a:prstGeom>
        </p:spPr>
        <p:txBody>
          <a:bodyPr wrap="square">
            <a:spAutoFit/>
          </a:bodyPr>
          <a:lstStyle/>
          <a:p>
            <a:pPr algn="just">
              <a:lnSpc>
                <a:spcPct val="150000"/>
              </a:lnSpc>
            </a:pPr>
            <a:r>
              <a:rPr lang="es-MX" sz="1200" dirty="0">
                <a:solidFill>
                  <a:srgbClr val="334152"/>
                </a:solidFill>
                <a:latin typeface="Avenir Medium" panose="02000503020000020003" pitchFamily="2" charset="0"/>
                <a:cs typeface="Segoe UI" panose="020B0502040204020203" pitchFamily="34" charset="0"/>
              </a:rPr>
              <a:t>Empresa orgullosamente mexicana </a:t>
            </a:r>
          </a:p>
          <a:p>
            <a:pPr algn="just">
              <a:lnSpc>
                <a:spcPct val="150000"/>
              </a:lnSpc>
            </a:pPr>
            <a:endParaRPr lang="es-MX" sz="1200" b="1" dirty="0">
              <a:solidFill>
                <a:srgbClr val="334152"/>
              </a:solidFill>
              <a:latin typeface="Avenir Book" panose="02000503020000020003" pitchFamily="2" charset="0"/>
              <a:cs typeface="Segoe UI" panose="020B0502040204020203" pitchFamily="34" charset="0"/>
            </a:endParaRPr>
          </a:p>
          <a:p>
            <a:pPr algn="just">
              <a:lnSpc>
                <a:spcPct val="150000"/>
              </a:lnSpc>
            </a:pPr>
            <a:r>
              <a:rPr lang="es-MX" sz="1200" dirty="0">
                <a:solidFill>
                  <a:srgbClr val="334152"/>
                </a:solidFill>
                <a:latin typeface="Avenir Book" panose="02000503020000020003" pitchFamily="2" charset="0"/>
                <a:cs typeface="Segoe UI" panose="020B0502040204020203" pitchFamily="34" charset="0"/>
              </a:rPr>
              <a:t>31 años de experiencia en la comercialización de máquinas herramienta CNC con más de 20,000 máquinas vendidas e instaladas</a:t>
            </a:r>
          </a:p>
          <a:p>
            <a:pPr algn="just">
              <a:lnSpc>
                <a:spcPct val="150000"/>
              </a:lnSpc>
            </a:pPr>
            <a:r>
              <a:rPr lang="es-MX" sz="1200" dirty="0">
                <a:solidFill>
                  <a:srgbClr val="334152"/>
                </a:solidFill>
                <a:latin typeface="Avenir Book" panose="02000503020000020003" pitchFamily="2" charset="0"/>
                <a:cs typeface="Segoe UI" panose="020B0502040204020203" pitchFamily="34" charset="0"/>
              </a:rPr>
              <a:t>Representamos a los principales fabricantes de la industria a nivel mundial</a:t>
            </a:r>
          </a:p>
          <a:p>
            <a:pPr algn="just">
              <a:lnSpc>
                <a:spcPct val="150000"/>
              </a:lnSpc>
            </a:pPr>
            <a:r>
              <a:rPr lang="es-MX" sz="1200" dirty="0">
                <a:solidFill>
                  <a:srgbClr val="334152"/>
                </a:solidFill>
                <a:latin typeface="Avenir Book" panose="02000503020000020003" pitchFamily="2" charset="0"/>
                <a:cs typeface="Segoe UI" panose="020B0502040204020203" pitchFamily="34" charset="0"/>
              </a:rPr>
              <a:t>Ofrecemos una extensa línea de productos para empresas que maquinan cualquier pieza de precisión en cualquier industria:</a:t>
            </a:r>
          </a:p>
          <a:p>
            <a:pPr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lvl="1"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lvl="1"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lvl="1"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lvl="1"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lvl="1" algn="just">
              <a:lnSpc>
                <a:spcPct val="150000"/>
              </a:lnSpc>
            </a:pPr>
            <a:endParaRPr lang="es-MX" sz="1200" dirty="0">
              <a:solidFill>
                <a:srgbClr val="334152"/>
              </a:solidFill>
              <a:latin typeface="Avenir Book" panose="02000503020000020003" pitchFamily="2" charset="0"/>
              <a:cs typeface="Segoe UI" panose="020B0502040204020203" pitchFamily="34" charset="0"/>
            </a:endParaRPr>
          </a:p>
          <a:p>
            <a:pPr algn="just">
              <a:lnSpc>
                <a:spcPct val="150000"/>
              </a:lnSpc>
            </a:pPr>
            <a:r>
              <a:rPr lang="es-ES" sz="1200" dirty="0">
                <a:solidFill>
                  <a:srgbClr val="334152"/>
                </a:solidFill>
                <a:latin typeface="Avenir Book" panose="02000503020000020003" pitchFamily="2" charset="0"/>
                <a:cs typeface="Segoe UI" panose="020B0502040204020203" pitchFamily="34" charset="0"/>
              </a:rPr>
              <a:t>Contamos con más de 80 ingenieros capacitados que brindan soporte técnico a nuestros clientes en todos los sectores industriales en México, Centroamérica, Colombia, Ecuador y Polonia.</a:t>
            </a:r>
          </a:p>
          <a:p>
            <a:pPr algn="just">
              <a:lnSpc>
                <a:spcPct val="150000"/>
              </a:lnSpc>
            </a:pPr>
            <a:r>
              <a:rPr lang="es-ES" sz="1200" dirty="0">
                <a:solidFill>
                  <a:srgbClr val="334152"/>
                </a:solidFill>
                <a:latin typeface="Avenir Book" panose="02000503020000020003" pitchFamily="2" charset="0"/>
                <a:cs typeface="Segoe UI" panose="020B0502040204020203" pitchFamily="34" charset="0"/>
              </a:rPr>
              <a:t>El cliente está en el centro de todas nuestras actividades, por lo que buscamos brindar soluciones integrales: financiamiento, proyectos llave en mano, capacitación, automatización y más.</a:t>
            </a:r>
            <a:endParaRPr lang="es-MX" sz="1200" dirty="0">
              <a:solidFill>
                <a:srgbClr val="334152"/>
              </a:solidFill>
              <a:latin typeface="Avenir Book" panose="02000503020000020003" pitchFamily="2" charset="0"/>
              <a:cs typeface="Segoe UI" panose="020B0502040204020203" pitchFamily="34" charset="0"/>
            </a:endParaRPr>
          </a:p>
        </p:txBody>
      </p:sp>
      <p:sp>
        <p:nvSpPr>
          <p:cNvPr id="4" name="Parallelogram 3">
            <a:extLst>
              <a:ext uri="{FF2B5EF4-FFF2-40B4-BE49-F238E27FC236}">
                <a16:creationId xmlns:a16="http://schemas.microsoft.com/office/drawing/2014/main" id="{380024F8-862E-1C7F-8E7E-DDF1293C1B90}"/>
              </a:ext>
            </a:extLst>
          </p:cNvPr>
          <p:cNvSpPr/>
          <p:nvPr/>
        </p:nvSpPr>
        <p:spPr>
          <a:xfrm>
            <a:off x="10896965" y="5058174"/>
            <a:ext cx="2893398" cy="2057853"/>
          </a:xfrm>
          <a:prstGeom prst="parallelogram">
            <a:avLst>
              <a:gd name="adj" fmla="val 69966"/>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19" name="TextBox 118">
            <a:extLst>
              <a:ext uri="{FF2B5EF4-FFF2-40B4-BE49-F238E27FC236}">
                <a16:creationId xmlns:a16="http://schemas.microsoft.com/office/drawing/2014/main" id="{4FA1C5C1-19A7-4245-AD77-0519F840C513}"/>
              </a:ext>
            </a:extLst>
          </p:cNvPr>
          <p:cNvSpPr txBox="1"/>
          <p:nvPr/>
        </p:nvSpPr>
        <p:spPr>
          <a:xfrm>
            <a:off x="372794" y="632296"/>
            <a:ext cx="4628561" cy="584775"/>
          </a:xfrm>
          <a:prstGeom prst="rect">
            <a:avLst/>
          </a:prstGeom>
        </p:spPr>
        <p:txBody>
          <a:bodyPr wrap="square">
            <a:spAutoFit/>
          </a:bodyPr>
          <a:lstStyle>
            <a:defPPr>
              <a:defRPr lang="id-ID"/>
            </a:defPPr>
            <a:lvl1pPr>
              <a:defRPr sz="2800" spc="300">
                <a:solidFill>
                  <a:schemeClr val="tx1">
                    <a:lumMod val="75000"/>
                    <a:lumOff val="25000"/>
                  </a:schemeClr>
                </a:solidFill>
                <a:latin typeface="Exo Medium" panose="00000600000000000000" pitchFamily="2" charset="0"/>
              </a:defRPr>
            </a:lvl1pPr>
          </a:lstStyle>
          <a:p>
            <a:r>
              <a:rPr lang="id-ID" sz="3200" dirty="0">
                <a:solidFill>
                  <a:schemeClr val="accent3"/>
                </a:solidFill>
                <a:latin typeface="Avenir Book" panose="02000503020000020003" pitchFamily="2" charset="0"/>
              </a:rPr>
              <a:t>GRUPO</a:t>
            </a:r>
            <a:r>
              <a:rPr lang="id-ID" sz="3200" b="1" dirty="0">
                <a:solidFill>
                  <a:schemeClr val="accent3"/>
                </a:solidFill>
                <a:latin typeface="Avenir Book" panose="02000503020000020003" pitchFamily="2" charset="0"/>
              </a:rPr>
              <a:t> </a:t>
            </a:r>
            <a:r>
              <a:rPr lang="id-ID" sz="3200" b="1" dirty="0">
                <a:solidFill>
                  <a:schemeClr val="accent3"/>
                </a:solidFill>
                <a:latin typeface="Avenir Black" panose="02000503020000020003" pitchFamily="2" charset="0"/>
              </a:rPr>
              <a:t>HI-TEC</a:t>
            </a:r>
            <a:endParaRPr lang="en-US" sz="3200" b="1" dirty="0">
              <a:solidFill>
                <a:schemeClr val="accent3"/>
              </a:solidFill>
              <a:latin typeface="Avenir Black" panose="02000503020000020003" pitchFamily="2" charset="0"/>
            </a:endParaRPr>
          </a:p>
        </p:txBody>
      </p:sp>
      <p:sp>
        <p:nvSpPr>
          <p:cNvPr id="3" name="Parallelogram 2">
            <a:extLst>
              <a:ext uri="{FF2B5EF4-FFF2-40B4-BE49-F238E27FC236}">
                <a16:creationId xmlns:a16="http://schemas.microsoft.com/office/drawing/2014/main" id="{EBA22AC7-B896-775D-8D85-BA789D2B0D43}"/>
              </a:ext>
            </a:extLst>
          </p:cNvPr>
          <p:cNvSpPr/>
          <p:nvPr/>
        </p:nvSpPr>
        <p:spPr>
          <a:xfrm>
            <a:off x="4234891" y="-993730"/>
            <a:ext cx="2535334" cy="2057853"/>
          </a:xfrm>
          <a:prstGeom prst="parallelogram">
            <a:avLst>
              <a:gd name="adj" fmla="val 6996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20" name="TextBox 19">
            <a:extLst>
              <a:ext uri="{FF2B5EF4-FFF2-40B4-BE49-F238E27FC236}">
                <a16:creationId xmlns:a16="http://schemas.microsoft.com/office/drawing/2014/main" id="{57D2B418-DA72-5A27-3360-631F43171D25}"/>
              </a:ext>
            </a:extLst>
          </p:cNvPr>
          <p:cNvSpPr txBox="1"/>
          <p:nvPr/>
        </p:nvSpPr>
        <p:spPr>
          <a:xfrm>
            <a:off x="497480" y="4527604"/>
            <a:ext cx="2110533" cy="615553"/>
          </a:xfrm>
          <a:prstGeom prst="rect">
            <a:avLst/>
          </a:prstGeom>
          <a:noFill/>
        </p:spPr>
        <p:txBody>
          <a:bodyPr wrap="square">
            <a:spAutoFit/>
          </a:bodyPr>
          <a:lstStyle/>
          <a:p>
            <a:pPr lvl="1"/>
            <a:r>
              <a:rPr lang="es-MX" sz="1700" b="1" dirty="0">
                <a:solidFill>
                  <a:schemeClr val="bg1"/>
                </a:solidFill>
                <a:latin typeface="Avenir Black" panose="02000503020000020003" pitchFamily="2" charset="0"/>
                <a:cs typeface="Segoe UI" panose="020B0502040204020203" pitchFamily="34" charset="0"/>
              </a:rPr>
              <a:t>Arranque </a:t>
            </a:r>
          </a:p>
          <a:p>
            <a:pPr lvl="1"/>
            <a:r>
              <a:rPr lang="es-MX" sz="1700" b="1" dirty="0">
                <a:solidFill>
                  <a:schemeClr val="bg1"/>
                </a:solidFill>
                <a:latin typeface="Avenir Black" panose="02000503020000020003" pitchFamily="2" charset="0"/>
                <a:cs typeface="Segoe UI" panose="020B0502040204020203" pitchFamily="34" charset="0"/>
              </a:rPr>
              <a:t>de Viruta</a:t>
            </a:r>
          </a:p>
        </p:txBody>
      </p:sp>
      <p:sp>
        <p:nvSpPr>
          <p:cNvPr id="23" name="TextBox 22">
            <a:extLst>
              <a:ext uri="{FF2B5EF4-FFF2-40B4-BE49-F238E27FC236}">
                <a16:creationId xmlns:a16="http://schemas.microsoft.com/office/drawing/2014/main" id="{17D95CCE-E94C-DA35-7999-80372AD68D7F}"/>
              </a:ext>
            </a:extLst>
          </p:cNvPr>
          <p:cNvSpPr txBox="1"/>
          <p:nvPr/>
        </p:nvSpPr>
        <p:spPr>
          <a:xfrm>
            <a:off x="1637627" y="4559723"/>
            <a:ext cx="2554760" cy="584775"/>
          </a:xfrm>
          <a:prstGeom prst="rect">
            <a:avLst/>
          </a:prstGeom>
          <a:noFill/>
        </p:spPr>
        <p:txBody>
          <a:bodyPr wrap="square">
            <a:spAutoFit/>
          </a:bodyPr>
          <a:lstStyle/>
          <a:p>
            <a:pPr lvl="1" algn="ctr"/>
            <a:r>
              <a:rPr lang="es-MX" sz="1600" b="1" dirty="0">
                <a:solidFill>
                  <a:schemeClr val="bg1"/>
                </a:solidFill>
                <a:latin typeface="Avenir Black" panose="02000503020000020003" pitchFamily="2" charset="0"/>
                <a:cs typeface="Segoe UI" panose="020B0502040204020203" pitchFamily="34" charset="0"/>
              </a:rPr>
              <a:t>Transformación</a:t>
            </a:r>
          </a:p>
          <a:p>
            <a:pPr lvl="1" algn="ctr"/>
            <a:r>
              <a:rPr lang="es-MX" sz="1600" b="1" dirty="0">
                <a:solidFill>
                  <a:schemeClr val="bg1"/>
                </a:solidFill>
                <a:latin typeface="Avenir Black" panose="02000503020000020003" pitchFamily="2" charset="0"/>
                <a:cs typeface="Segoe UI" panose="020B0502040204020203" pitchFamily="34" charset="0"/>
              </a:rPr>
              <a:t>de lámina</a:t>
            </a:r>
          </a:p>
        </p:txBody>
      </p:sp>
      <p:sp>
        <p:nvSpPr>
          <p:cNvPr id="28" name="TextBox 27">
            <a:extLst>
              <a:ext uri="{FF2B5EF4-FFF2-40B4-BE49-F238E27FC236}">
                <a16:creationId xmlns:a16="http://schemas.microsoft.com/office/drawing/2014/main" id="{8AF7CA8A-1C99-72F5-8BE7-9B5EB8FA5FD6}"/>
              </a:ext>
            </a:extLst>
          </p:cNvPr>
          <p:cNvSpPr txBox="1"/>
          <p:nvPr/>
        </p:nvSpPr>
        <p:spPr>
          <a:xfrm>
            <a:off x="6681071" y="4544773"/>
            <a:ext cx="2804100" cy="584775"/>
          </a:xfrm>
          <a:prstGeom prst="rect">
            <a:avLst/>
          </a:prstGeom>
          <a:noFill/>
        </p:spPr>
        <p:txBody>
          <a:bodyPr wrap="square">
            <a:spAutoFit/>
          </a:bodyPr>
          <a:lstStyle/>
          <a:p>
            <a:pPr lvl="1" algn="just"/>
            <a:r>
              <a:rPr lang="es-MX" sz="1600" b="1" dirty="0">
                <a:solidFill>
                  <a:schemeClr val="bg1"/>
                </a:solidFill>
                <a:latin typeface="Avenir Black" panose="02000503020000020003" pitchFamily="2" charset="0"/>
                <a:cs typeface="Segoe UI" panose="020B0502040204020203" pitchFamily="34" charset="0"/>
              </a:rPr>
              <a:t>Herramentales</a:t>
            </a:r>
          </a:p>
          <a:p>
            <a:pPr lvl="1" algn="just"/>
            <a:r>
              <a:rPr lang="es-MX" sz="1600" b="1" dirty="0">
                <a:solidFill>
                  <a:schemeClr val="bg1"/>
                </a:solidFill>
                <a:latin typeface="Avenir Black" panose="02000503020000020003" pitchFamily="2" charset="0"/>
                <a:cs typeface="Segoe UI" panose="020B0502040204020203" pitchFamily="34" charset="0"/>
              </a:rPr>
              <a:t> y consumibles</a:t>
            </a:r>
          </a:p>
        </p:txBody>
      </p:sp>
      <p:pic>
        <p:nvPicPr>
          <p:cNvPr id="2" name="Picture 1">
            <a:extLst>
              <a:ext uri="{FF2B5EF4-FFF2-40B4-BE49-F238E27FC236}">
                <a16:creationId xmlns:a16="http://schemas.microsoft.com/office/drawing/2014/main" id="{9077BECB-1BB6-70B8-B55F-2659809EA63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43836" y="1730501"/>
            <a:ext cx="343824" cy="277583"/>
          </a:xfrm>
          <a:prstGeom prst="rect">
            <a:avLst/>
          </a:prstGeom>
        </p:spPr>
      </p:pic>
      <p:pic>
        <p:nvPicPr>
          <p:cNvPr id="5" name="Picture 4">
            <a:extLst>
              <a:ext uri="{FF2B5EF4-FFF2-40B4-BE49-F238E27FC236}">
                <a16:creationId xmlns:a16="http://schemas.microsoft.com/office/drawing/2014/main" id="{EAB1C63E-080C-9752-B11E-B6A0DB53CA19}"/>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25568" y="2293802"/>
            <a:ext cx="343824" cy="277583"/>
          </a:xfrm>
          <a:prstGeom prst="rect">
            <a:avLst/>
          </a:prstGeom>
        </p:spPr>
      </p:pic>
      <p:pic>
        <p:nvPicPr>
          <p:cNvPr id="6" name="Picture 5">
            <a:extLst>
              <a:ext uri="{FF2B5EF4-FFF2-40B4-BE49-F238E27FC236}">
                <a16:creationId xmlns:a16="http://schemas.microsoft.com/office/drawing/2014/main" id="{73ED2E08-B64E-4FF7-3888-873828AB952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19388" y="5309623"/>
            <a:ext cx="343824" cy="277583"/>
          </a:xfrm>
          <a:prstGeom prst="rect">
            <a:avLst/>
          </a:prstGeom>
        </p:spPr>
      </p:pic>
      <p:pic>
        <p:nvPicPr>
          <p:cNvPr id="8" name="Picture 7">
            <a:extLst>
              <a:ext uri="{FF2B5EF4-FFF2-40B4-BE49-F238E27FC236}">
                <a16:creationId xmlns:a16="http://schemas.microsoft.com/office/drawing/2014/main" id="{AF9E7189-AF4C-ECFF-F92B-43938BF8004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96238" y="5857716"/>
            <a:ext cx="343824" cy="277583"/>
          </a:xfrm>
          <a:prstGeom prst="rect">
            <a:avLst/>
          </a:prstGeom>
        </p:spPr>
      </p:pic>
    </p:spTree>
    <p:extLst>
      <p:ext uri="{BB962C8B-B14F-4D97-AF65-F5344CB8AC3E}">
        <p14:creationId xmlns:p14="http://schemas.microsoft.com/office/powerpoint/2010/main" val="28285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750" fill="hold"/>
                                        <p:tgtEl>
                                          <p:spTgt spid="119"/>
                                        </p:tgtEl>
                                        <p:attrNameLst>
                                          <p:attrName>ppt_x</p:attrName>
                                        </p:attrNameLst>
                                      </p:cBhvr>
                                      <p:tavLst>
                                        <p:tav tm="0">
                                          <p:val>
                                            <p:strVal val="0-#ppt_w/2"/>
                                          </p:val>
                                        </p:tav>
                                        <p:tav tm="100000">
                                          <p:val>
                                            <p:strVal val="#ppt_x"/>
                                          </p:val>
                                        </p:tav>
                                      </p:tavLst>
                                    </p:anim>
                                    <p:anim calcmode="lin" valueType="num">
                                      <p:cBhvr additive="base">
                                        <p:cTn id="8" dur="750" fill="hold"/>
                                        <p:tgtEl>
                                          <p:spTgt spid="11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114"/>
                                        </p:tgtEl>
                                        <p:attrNameLst>
                                          <p:attrName>style.visibility</p:attrName>
                                        </p:attrNameLst>
                                      </p:cBhvr>
                                      <p:to>
                                        <p:strVal val="visible"/>
                                      </p:to>
                                    </p:set>
                                    <p:animEffect transition="in" filter="wipe(left)">
                                      <p:cBhvr>
                                        <p:cTn id="11" dur="750"/>
                                        <p:tgtEl>
                                          <p:spTgt spid="114"/>
                                        </p:tgtEl>
                                      </p:cBhvr>
                                    </p:animEffect>
                                  </p:childTnLst>
                                </p:cTn>
                              </p:par>
                              <p:par>
                                <p:cTn id="12" presetID="2" presetClass="entr" presetSubtype="8"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0-#ppt_w/2"/>
                                          </p:val>
                                        </p:tav>
                                        <p:tav tm="100000">
                                          <p:val>
                                            <p:strVal val="#ppt_x"/>
                                          </p:val>
                                        </p:tav>
                                      </p:tavLst>
                                    </p:anim>
                                    <p:anim calcmode="lin" valueType="num">
                                      <p:cBhvr additive="base">
                                        <p:cTn id="15" dur="75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750" fill="hold"/>
                                        <p:tgtEl>
                                          <p:spTgt spid="3"/>
                                        </p:tgtEl>
                                        <p:attrNameLst>
                                          <p:attrName>ppt_x</p:attrName>
                                        </p:attrNameLst>
                                      </p:cBhvr>
                                      <p:tavLst>
                                        <p:tav tm="0">
                                          <p:val>
                                            <p:strVal val="0-#ppt_w/2"/>
                                          </p:val>
                                        </p:tav>
                                        <p:tav tm="100000">
                                          <p:val>
                                            <p:strVal val="#ppt_x"/>
                                          </p:val>
                                        </p:tav>
                                      </p:tavLst>
                                    </p:anim>
                                    <p:anim calcmode="lin" valueType="num">
                                      <p:cBhvr additive="base">
                                        <p:cTn id="19"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4" grpId="0" animBg="1"/>
      <p:bldP spid="119"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7A1A9001-1C95-EA43-AAE4-353A774271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6" name="Rectangle 5">
            <a:extLst>
              <a:ext uri="{FF2B5EF4-FFF2-40B4-BE49-F238E27FC236}">
                <a16:creationId xmlns:a16="http://schemas.microsoft.com/office/drawing/2014/main" id="{E9F68DE3-3AD0-4824-AFF3-65EA5E0F97E4}"/>
              </a:ext>
            </a:extLst>
          </p:cNvPr>
          <p:cNvSpPr/>
          <p:nvPr/>
        </p:nvSpPr>
        <p:spPr>
          <a:xfrm>
            <a:off x="0" y="-1"/>
            <a:ext cx="12192000" cy="6858001"/>
          </a:xfrm>
          <a:prstGeom prst="rect">
            <a:avLst/>
          </a:prstGeom>
          <a:gradFill flip="none" rotWithShape="1">
            <a:gsLst>
              <a:gs pos="0">
                <a:schemeClr val="tx2">
                  <a:lumMod val="75000"/>
                  <a:alpha val="49614"/>
                </a:schemeClr>
              </a:gs>
              <a:gs pos="23000">
                <a:schemeClr val="tx2">
                  <a:lumMod val="75000"/>
                  <a:alpha val="65687"/>
                </a:schemeClr>
              </a:gs>
              <a:gs pos="53000">
                <a:schemeClr val="tx2">
                  <a:lumMod val="75000"/>
                  <a:alpha val="80927"/>
                </a:schemeClr>
              </a:gs>
              <a:gs pos="87000">
                <a:schemeClr val="tx2">
                  <a:lumMod val="75000"/>
                  <a:alpha val="99350"/>
                </a:schemeClr>
              </a:gs>
            </a:gsLst>
            <a:lin ang="7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arallelogram 14">
            <a:extLst>
              <a:ext uri="{FF2B5EF4-FFF2-40B4-BE49-F238E27FC236}">
                <a16:creationId xmlns:a16="http://schemas.microsoft.com/office/drawing/2014/main" id="{1A794EFE-F562-4624-83D5-F99198C2D247}"/>
              </a:ext>
            </a:extLst>
          </p:cNvPr>
          <p:cNvSpPr/>
          <p:nvPr/>
        </p:nvSpPr>
        <p:spPr>
          <a:xfrm>
            <a:off x="8449345" y="-1"/>
            <a:ext cx="3742655" cy="1840231"/>
          </a:xfrm>
          <a:prstGeom prst="parallelogram">
            <a:avLst>
              <a:gd name="adj" fmla="val 69966"/>
            </a:avLst>
          </a:prstGeom>
          <a:gradFill>
            <a:gsLst>
              <a:gs pos="0">
                <a:schemeClr val="accent3"/>
              </a:gs>
              <a:gs pos="100000">
                <a:schemeClr val="accent5"/>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cxnSp>
        <p:nvCxnSpPr>
          <p:cNvPr id="13" name="Straight Connector 53">
            <a:extLst>
              <a:ext uri="{FF2B5EF4-FFF2-40B4-BE49-F238E27FC236}">
                <a16:creationId xmlns:a16="http://schemas.microsoft.com/office/drawing/2014/main" id="{E3380AEA-A508-F249-B5BA-D9C2B6C3CB3B}"/>
              </a:ext>
            </a:extLst>
          </p:cNvPr>
          <p:cNvCxnSpPr>
            <a:cxnSpLocks/>
          </p:cNvCxnSpPr>
          <p:nvPr/>
        </p:nvCxnSpPr>
        <p:spPr>
          <a:xfrm flipH="1">
            <a:off x="61438" y="3143359"/>
            <a:ext cx="2560846" cy="3714641"/>
          </a:xfrm>
          <a:prstGeom prst="line">
            <a:avLst/>
          </a:prstGeom>
          <a:ln w="114300" cap="flat">
            <a:gradFill>
              <a:gsLst>
                <a:gs pos="0">
                  <a:schemeClr val="accent3">
                    <a:alpha val="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41">
            <a:extLst>
              <a:ext uri="{FF2B5EF4-FFF2-40B4-BE49-F238E27FC236}">
                <a16:creationId xmlns:a16="http://schemas.microsoft.com/office/drawing/2014/main" id="{30EB7F18-CB42-724A-BD92-43B18759DA1B}"/>
              </a:ext>
            </a:extLst>
          </p:cNvPr>
          <p:cNvCxnSpPr>
            <a:cxnSpLocks/>
          </p:cNvCxnSpPr>
          <p:nvPr/>
        </p:nvCxnSpPr>
        <p:spPr>
          <a:xfrm flipH="1">
            <a:off x="9947189" y="-93140"/>
            <a:ext cx="2243016" cy="3145259"/>
          </a:xfrm>
          <a:prstGeom prst="line">
            <a:avLst/>
          </a:prstGeom>
          <a:ln w="114300" cap="flat">
            <a:gradFill>
              <a:gsLst>
                <a:gs pos="100000">
                  <a:schemeClr val="bg1">
                    <a:alpha val="0"/>
                  </a:schemeClr>
                </a:gs>
                <a:gs pos="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6FFC84B7-1546-4534-ADA9-753FC8094ED0}"/>
              </a:ext>
            </a:extLst>
          </p:cNvPr>
          <p:cNvSpPr/>
          <p:nvPr/>
        </p:nvSpPr>
        <p:spPr>
          <a:xfrm>
            <a:off x="0" y="5017769"/>
            <a:ext cx="3742655" cy="1840231"/>
          </a:xfrm>
          <a:prstGeom prst="parallelogram">
            <a:avLst>
              <a:gd name="adj" fmla="val 69966"/>
            </a:avLst>
          </a:prstGeom>
          <a:gradFill>
            <a:gsLst>
              <a:gs pos="0">
                <a:schemeClr val="accent3"/>
              </a:gs>
              <a:gs pos="100000">
                <a:schemeClr val="accent5"/>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p>
        </p:txBody>
      </p:sp>
      <p:sp>
        <p:nvSpPr>
          <p:cNvPr id="18" name="TextBox 11">
            <a:extLst>
              <a:ext uri="{FF2B5EF4-FFF2-40B4-BE49-F238E27FC236}">
                <a16:creationId xmlns:a16="http://schemas.microsoft.com/office/drawing/2014/main" id="{18A1DEE1-1CA7-9240-938C-834A7B996063}"/>
              </a:ext>
            </a:extLst>
          </p:cNvPr>
          <p:cNvSpPr txBox="1"/>
          <p:nvPr/>
        </p:nvSpPr>
        <p:spPr>
          <a:xfrm>
            <a:off x="2153006" y="3043538"/>
            <a:ext cx="7792388" cy="923330"/>
          </a:xfrm>
          <a:prstGeom prst="rect">
            <a:avLst/>
          </a:prstGeom>
          <a:noFill/>
          <a:effectLst>
            <a:outerShdw blurRad="368300" sx="102000" sy="102000" algn="ctr" rotWithShape="0">
              <a:prstClr val="black">
                <a:alpha val="40000"/>
              </a:prstClr>
            </a:outerShdw>
          </a:effectLst>
        </p:spPr>
        <p:txBody>
          <a:bodyPr wrap="square" rtlCol="0" anchor="t">
            <a:spAutoFit/>
          </a:bodyPr>
          <a:lstStyle/>
          <a:p>
            <a:pPr algn="ctr"/>
            <a:r>
              <a:rPr lang="en-US" sz="5400" b="1" spc="600" dirty="0">
                <a:solidFill>
                  <a:schemeClr val="bg1"/>
                </a:solidFill>
                <a:effectLst>
                  <a:outerShdw blurRad="215900" sx="102000" sy="102000" algn="ctr" rotWithShape="0">
                    <a:prstClr val="black">
                      <a:alpha val="39000"/>
                    </a:prstClr>
                  </a:outerShdw>
                </a:effectLst>
                <a:latin typeface="Avenir Light" panose="020B0402020203020204" pitchFamily="34" charset="77"/>
              </a:rPr>
              <a:t>GRACIAS</a:t>
            </a:r>
          </a:p>
        </p:txBody>
      </p:sp>
      <p:pic>
        <p:nvPicPr>
          <p:cNvPr id="2" name="Imagen 2" descr="Logotipo, nombre de la empresa&#10;&#10;Descripción generada automáticamente">
            <a:extLst>
              <a:ext uri="{FF2B5EF4-FFF2-40B4-BE49-F238E27FC236}">
                <a16:creationId xmlns:a16="http://schemas.microsoft.com/office/drawing/2014/main" id="{1AE1712D-8658-4DE1-8EB9-65DD8C4505D2}"/>
              </a:ext>
            </a:extLst>
          </p:cNvPr>
          <p:cNvPicPr>
            <a:picLocks noChangeAspect="1"/>
          </p:cNvPicPr>
          <p:nvPr/>
        </p:nvPicPr>
        <p:blipFill>
          <a:blip r:embed="rId3"/>
          <a:stretch>
            <a:fillRect/>
          </a:stretch>
        </p:blipFill>
        <p:spPr>
          <a:xfrm>
            <a:off x="3983955" y="4687747"/>
            <a:ext cx="3642612" cy="2077656"/>
          </a:xfrm>
          <a:prstGeom prst="rect">
            <a:avLst/>
          </a:prstGeom>
        </p:spPr>
      </p:pic>
    </p:spTree>
    <p:extLst>
      <p:ext uri="{BB962C8B-B14F-4D97-AF65-F5344CB8AC3E}">
        <p14:creationId xmlns:p14="http://schemas.microsoft.com/office/powerpoint/2010/main" val="5824043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2" presetClass="entr" presetSubtype="2" decel="10000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1+#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25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750" fill="hold"/>
                                        <p:tgtEl>
                                          <p:spTgt spid="16"/>
                                        </p:tgtEl>
                                        <p:attrNameLst>
                                          <p:attrName>ppt_x</p:attrName>
                                        </p:attrNameLst>
                                      </p:cBhvr>
                                      <p:tavLst>
                                        <p:tav tm="0">
                                          <p:val>
                                            <p:strVal val="0-#ppt_w/2"/>
                                          </p:val>
                                        </p:tav>
                                        <p:tav tm="100000">
                                          <p:val>
                                            <p:strVal val="#ppt_x"/>
                                          </p:val>
                                        </p:tav>
                                      </p:tavLst>
                                    </p:anim>
                                    <p:anim calcmode="lin" valueType="num">
                                      <p:cBhvr additive="base">
                                        <p:cTn id="15" dur="75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1" decel="100000" fill="hold" nodeType="withEffect">
                                  <p:stCondLst>
                                    <p:cond delay="2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ppt_x"/>
                                          </p:val>
                                        </p:tav>
                                        <p:tav tm="100000">
                                          <p:val>
                                            <p:strVal val="#ppt_x"/>
                                          </p:val>
                                        </p:tav>
                                      </p:tavLst>
                                    </p:anim>
                                    <p:anim calcmode="lin" valueType="num">
                                      <p:cBhvr additive="base">
                                        <p:cTn id="19" dur="750" fill="hold"/>
                                        <p:tgtEl>
                                          <p:spTgt spid="13"/>
                                        </p:tgtEl>
                                        <p:attrNameLst>
                                          <p:attrName>ppt_y</p:attrName>
                                        </p:attrNameLst>
                                      </p:cBhvr>
                                      <p:tavLst>
                                        <p:tav tm="0">
                                          <p:val>
                                            <p:strVal val="0-#ppt_h/2"/>
                                          </p:val>
                                        </p:tav>
                                        <p:tav tm="100000">
                                          <p:val>
                                            <p:strVal val="#ppt_y"/>
                                          </p:val>
                                        </p:tav>
                                      </p:tavLst>
                                    </p:anim>
                                  </p:childTnLst>
                                </p:cTn>
                              </p:par>
                              <p:par>
                                <p:cTn id="20" presetID="2" presetClass="entr" presetSubtype="4" decel="10000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ppt_x"/>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25209FE-D742-3720-FB44-3DA02DBC9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606EFD2-9125-8B80-AC84-5E98F43C2B4E}"/>
              </a:ext>
            </a:extLst>
          </p:cNvPr>
          <p:cNvSpPr txBox="1"/>
          <p:nvPr/>
        </p:nvSpPr>
        <p:spPr>
          <a:xfrm>
            <a:off x="1554233" y="1873586"/>
            <a:ext cx="6895706" cy="1631216"/>
          </a:xfrm>
          <a:prstGeom prst="rect">
            <a:avLst/>
          </a:prstGeom>
          <a:noFill/>
        </p:spPr>
        <p:txBody>
          <a:bodyPr wrap="square">
            <a:spAutoFit/>
          </a:bodyPr>
          <a:lstStyle/>
          <a:p>
            <a:r>
              <a:rPr lang="es-ES" sz="2000" b="1" dirty="0">
                <a:solidFill>
                  <a:schemeClr val="bg1"/>
                </a:solidFill>
              </a:rPr>
              <a:t>RECORRIDOS</a:t>
            </a:r>
          </a:p>
          <a:p>
            <a:r>
              <a:rPr lang="es-ES" sz="2000" b="1" dirty="0">
                <a:solidFill>
                  <a:schemeClr val="bg1"/>
                </a:solidFill>
              </a:rPr>
              <a:t>	</a:t>
            </a:r>
          </a:p>
          <a:p>
            <a:r>
              <a:rPr lang="es-ES" sz="2000" b="1" dirty="0">
                <a:solidFill>
                  <a:schemeClr val="bg1"/>
                </a:solidFill>
              </a:rPr>
              <a:t>Eje X	1626 mm</a:t>
            </a:r>
          </a:p>
          <a:p>
            <a:r>
              <a:rPr lang="es-ES" sz="2000" b="1" dirty="0">
                <a:solidFill>
                  <a:schemeClr val="bg1"/>
                </a:solidFill>
              </a:rPr>
              <a:t>Eje Y	813 mm</a:t>
            </a:r>
          </a:p>
          <a:p>
            <a:r>
              <a:rPr lang="es-ES" sz="2000" b="1" dirty="0">
                <a:solidFill>
                  <a:schemeClr val="bg1"/>
                </a:solidFill>
              </a:rPr>
              <a:t>Eje Z	762 mm</a:t>
            </a:r>
          </a:p>
        </p:txBody>
      </p:sp>
      <p:sp>
        <p:nvSpPr>
          <p:cNvPr id="3" name="CuadroTexto 2">
            <a:extLst>
              <a:ext uri="{FF2B5EF4-FFF2-40B4-BE49-F238E27FC236}">
                <a16:creationId xmlns:a16="http://schemas.microsoft.com/office/drawing/2014/main" id="{79AB0E89-41F4-F933-603E-E0F4B4D9ACBB}"/>
              </a:ext>
            </a:extLst>
          </p:cNvPr>
          <p:cNvSpPr txBox="1"/>
          <p:nvPr/>
        </p:nvSpPr>
        <p:spPr>
          <a:xfrm>
            <a:off x="8201512" y="1873586"/>
            <a:ext cx="3156285" cy="1631216"/>
          </a:xfrm>
          <a:prstGeom prst="rect">
            <a:avLst/>
          </a:prstGeom>
          <a:noFill/>
        </p:spPr>
        <p:txBody>
          <a:bodyPr wrap="square">
            <a:spAutoFit/>
          </a:bodyPr>
          <a:lstStyle/>
          <a:p>
            <a:r>
              <a:rPr lang="es-MX" sz="2000" b="1" dirty="0">
                <a:solidFill>
                  <a:schemeClr val="bg1"/>
                </a:solidFill>
              </a:rPr>
              <a:t>MESA</a:t>
            </a:r>
          </a:p>
          <a:p>
            <a:r>
              <a:rPr lang="es-MX" sz="2000" b="1" dirty="0">
                <a:solidFill>
                  <a:schemeClr val="bg1"/>
                </a:solidFill>
              </a:rPr>
              <a:t>	</a:t>
            </a:r>
          </a:p>
          <a:p>
            <a:r>
              <a:rPr lang="es-MX" sz="2000" b="1" dirty="0">
                <a:solidFill>
                  <a:schemeClr val="bg1"/>
                </a:solidFill>
              </a:rPr>
              <a:t>Longitud              1626 mm</a:t>
            </a:r>
          </a:p>
          <a:p>
            <a:r>
              <a:rPr lang="es-MX" sz="2000" b="1" dirty="0">
                <a:solidFill>
                  <a:schemeClr val="bg1"/>
                </a:solidFill>
              </a:rPr>
              <a:t>Ancho	                711 mm</a:t>
            </a:r>
          </a:p>
          <a:p>
            <a:r>
              <a:rPr lang="es-MX" sz="2000" b="1" dirty="0">
                <a:solidFill>
                  <a:schemeClr val="bg1"/>
                </a:solidFill>
              </a:rPr>
              <a:t>Peso máximo        907 Kg</a:t>
            </a:r>
          </a:p>
        </p:txBody>
      </p:sp>
    </p:spTree>
    <p:extLst>
      <p:ext uri="{BB962C8B-B14F-4D97-AF65-F5344CB8AC3E}">
        <p14:creationId xmlns:p14="http://schemas.microsoft.com/office/powerpoint/2010/main" val="121328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A4B40E0-5DE3-A568-00D2-D7BD1AFB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0" y="-1314000"/>
            <a:ext cx="12258000" cy="8172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ABA21E3-DC39-69B6-1211-E270F7B82A74}"/>
              </a:ext>
            </a:extLst>
          </p:cNvPr>
          <p:cNvSpPr txBox="1"/>
          <p:nvPr/>
        </p:nvSpPr>
        <p:spPr>
          <a:xfrm>
            <a:off x="253334" y="2613392"/>
            <a:ext cx="6895706" cy="1631216"/>
          </a:xfrm>
          <a:prstGeom prst="rect">
            <a:avLst/>
          </a:prstGeom>
          <a:noFill/>
        </p:spPr>
        <p:txBody>
          <a:bodyPr wrap="square">
            <a:spAutoFit/>
          </a:bodyPr>
          <a:lstStyle/>
          <a:p>
            <a:r>
              <a:rPr lang="es-MX" sz="2000" b="1" dirty="0">
                <a:solidFill>
                  <a:schemeClr val="bg1"/>
                </a:solidFill>
              </a:rPr>
              <a:t>HUSILLO</a:t>
            </a:r>
          </a:p>
          <a:p>
            <a:r>
              <a:rPr lang="es-MX" sz="2000" b="1" dirty="0">
                <a:solidFill>
                  <a:schemeClr val="bg1"/>
                </a:solidFill>
              </a:rPr>
              <a:t>	</a:t>
            </a:r>
          </a:p>
          <a:p>
            <a:r>
              <a:rPr lang="es-MX" sz="2000" b="1" dirty="0">
                <a:solidFill>
                  <a:schemeClr val="bg1"/>
                </a:solidFill>
              </a:rPr>
              <a:t>Potencia Máxima	      22.4 kW</a:t>
            </a:r>
          </a:p>
          <a:p>
            <a:r>
              <a:rPr lang="es-MX" sz="2000" b="1" dirty="0">
                <a:solidFill>
                  <a:schemeClr val="bg1"/>
                </a:solidFill>
              </a:rPr>
              <a:t>Par máximo	      122.0 Nm @2000 RPM</a:t>
            </a:r>
          </a:p>
          <a:p>
            <a:r>
              <a:rPr lang="es-MX" sz="2000" b="1" dirty="0">
                <a:solidFill>
                  <a:schemeClr val="bg1"/>
                </a:solidFill>
              </a:rPr>
              <a:t>Velocidad máxima    12000 RPM</a:t>
            </a:r>
          </a:p>
        </p:txBody>
      </p:sp>
    </p:spTree>
    <p:extLst>
      <p:ext uri="{BB962C8B-B14F-4D97-AF65-F5344CB8AC3E}">
        <p14:creationId xmlns:p14="http://schemas.microsoft.com/office/powerpoint/2010/main" val="222596656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uadroTexto 2">
            <a:extLst>
              <a:ext uri="{FF2B5EF4-FFF2-40B4-BE49-F238E27FC236}">
                <a16:creationId xmlns:a16="http://schemas.microsoft.com/office/drawing/2014/main" id="{AF5390F3-FEA0-B06B-9BCA-CFF1B3C37420}"/>
              </a:ext>
            </a:extLst>
          </p:cNvPr>
          <p:cNvSpPr txBox="1"/>
          <p:nvPr/>
        </p:nvSpPr>
        <p:spPr>
          <a:xfrm>
            <a:off x="7925359" y="509864"/>
            <a:ext cx="4266641" cy="1631216"/>
          </a:xfrm>
          <a:prstGeom prst="rect">
            <a:avLst/>
          </a:prstGeom>
          <a:noFill/>
        </p:spPr>
        <p:txBody>
          <a:bodyPr wrap="square">
            <a:spAutoFit/>
          </a:bodyPr>
          <a:lstStyle/>
          <a:p>
            <a:r>
              <a:rPr lang="es-ES" sz="2000" dirty="0">
                <a:solidFill>
                  <a:schemeClr val="bg1"/>
                </a:solidFill>
              </a:rPr>
              <a:t>HERRAMIENTAS</a:t>
            </a:r>
          </a:p>
          <a:p>
            <a:r>
              <a:rPr lang="es-ES" sz="2000" dirty="0">
                <a:solidFill>
                  <a:schemeClr val="bg1"/>
                </a:solidFill>
              </a:rPr>
              <a:t>	</a:t>
            </a:r>
          </a:p>
          <a:p>
            <a:r>
              <a:rPr lang="es-ES" sz="2000" dirty="0">
                <a:solidFill>
                  <a:schemeClr val="bg1"/>
                </a:solidFill>
              </a:rPr>
              <a:t>Capacidad                   30+1</a:t>
            </a:r>
          </a:p>
          <a:p>
            <a:r>
              <a:rPr lang="es-ES" sz="2000" dirty="0">
                <a:solidFill>
                  <a:schemeClr val="bg1"/>
                </a:solidFill>
              </a:rPr>
              <a:t>Peso herramienta	      5.4 kg</a:t>
            </a:r>
          </a:p>
          <a:p>
            <a:r>
              <a:rPr lang="es-ES" sz="2000" dirty="0">
                <a:solidFill>
                  <a:schemeClr val="bg1"/>
                </a:solidFill>
              </a:rPr>
              <a:t>Tiempo	                      3.6 seg</a:t>
            </a:r>
          </a:p>
        </p:txBody>
      </p:sp>
      <p:pic>
        <p:nvPicPr>
          <p:cNvPr id="1034" name="Picture 10">
            <a:extLst>
              <a:ext uri="{FF2B5EF4-FFF2-40B4-BE49-F238E27FC236}">
                <a16:creationId xmlns:a16="http://schemas.microsoft.com/office/drawing/2014/main" id="{A97293F3-39B0-1F5B-E22A-DAA00A81D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8136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6C03B18-4DAA-9DD8-AFD6-66DE0969686B}"/>
              </a:ext>
            </a:extLst>
          </p:cNvPr>
          <p:cNvSpPr txBox="1"/>
          <p:nvPr/>
        </p:nvSpPr>
        <p:spPr>
          <a:xfrm>
            <a:off x="7493996" y="333256"/>
            <a:ext cx="4710766" cy="1631216"/>
          </a:xfrm>
          <a:prstGeom prst="rect">
            <a:avLst/>
          </a:prstGeom>
          <a:noFill/>
        </p:spPr>
        <p:txBody>
          <a:bodyPr wrap="square">
            <a:spAutoFit/>
          </a:bodyPr>
          <a:lstStyle/>
          <a:p>
            <a:r>
              <a:rPr lang="es-MX" sz="2000" b="1" dirty="0">
                <a:solidFill>
                  <a:schemeClr val="bg1"/>
                </a:solidFill>
              </a:rPr>
              <a:t>HERRAMIENTAS</a:t>
            </a:r>
          </a:p>
          <a:p>
            <a:r>
              <a:rPr lang="es-MX" sz="2000" b="1" dirty="0">
                <a:solidFill>
                  <a:schemeClr val="bg1"/>
                </a:solidFill>
              </a:rPr>
              <a:t>	</a:t>
            </a:r>
          </a:p>
          <a:p>
            <a:r>
              <a:rPr lang="es-MX" sz="2000" b="1" dirty="0">
                <a:solidFill>
                  <a:schemeClr val="bg1"/>
                </a:solidFill>
              </a:rPr>
              <a:t>Capacidad	      30 + 1</a:t>
            </a:r>
          </a:p>
          <a:p>
            <a:r>
              <a:rPr lang="es-MX" sz="2000" b="1" dirty="0">
                <a:solidFill>
                  <a:schemeClr val="bg1"/>
                </a:solidFill>
              </a:rPr>
              <a:t>Peso máximo	      5.4 Kg</a:t>
            </a:r>
          </a:p>
          <a:p>
            <a:r>
              <a:rPr lang="es-MX" sz="2000" b="1" dirty="0">
                <a:solidFill>
                  <a:schemeClr val="bg1"/>
                </a:solidFill>
              </a:rPr>
              <a:t>Tiempo de cambio    3.2 seg</a:t>
            </a:r>
          </a:p>
        </p:txBody>
      </p:sp>
    </p:spTree>
    <p:extLst>
      <p:ext uri="{BB962C8B-B14F-4D97-AF65-F5344CB8AC3E}">
        <p14:creationId xmlns:p14="http://schemas.microsoft.com/office/powerpoint/2010/main" val="135992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884C4C09-3D3E-7A36-691B-053984B6D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02" b="96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191E557-CD3F-15F4-6086-D06A0A01B75E}"/>
              </a:ext>
            </a:extLst>
          </p:cNvPr>
          <p:cNvSpPr txBox="1"/>
          <p:nvPr/>
        </p:nvSpPr>
        <p:spPr>
          <a:xfrm>
            <a:off x="0" y="0"/>
            <a:ext cx="6895706" cy="1938992"/>
          </a:xfrm>
          <a:prstGeom prst="rect">
            <a:avLst/>
          </a:prstGeom>
          <a:noFill/>
        </p:spPr>
        <p:txBody>
          <a:bodyPr wrap="square">
            <a:spAutoFit/>
          </a:bodyPr>
          <a:lstStyle/>
          <a:p>
            <a:r>
              <a:rPr lang="es-ES" sz="2000" dirty="0">
                <a:solidFill>
                  <a:schemeClr val="bg1"/>
                </a:solidFill>
              </a:rPr>
              <a:t>VELOCIDAD	</a:t>
            </a:r>
          </a:p>
          <a:p>
            <a:endParaRPr lang="es-ES" sz="2000" dirty="0">
              <a:solidFill>
                <a:schemeClr val="bg1"/>
              </a:solidFill>
            </a:endParaRPr>
          </a:p>
          <a:p>
            <a:r>
              <a:rPr lang="es-MX" sz="2000" dirty="0">
                <a:solidFill>
                  <a:schemeClr val="bg1"/>
                </a:solidFill>
              </a:rPr>
              <a:t>Corte máximo                       21.2 m/min</a:t>
            </a:r>
            <a:endParaRPr lang="es-ES" sz="2000" dirty="0">
              <a:solidFill>
                <a:schemeClr val="bg1"/>
              </a:solidFill>
            </a:endParaRPr>
          </a:p>
          <a:p>
            <a:r>
              <a:rPr lang="es-ES" sz="2000" dirty="0">
                <a:solidFill>
                  <a:schemeClr val="bg1"/>
                </a:solidFill>
              </a:rPr>
              <a:t>Movimientos rápidos X	30.5 m/min</a:t>
            </a:r>
          </a:p>
          <a:p>
            <a:r>
              <a:rPr lang="es-ES" sz="2000" dirty="0">
                <a:solidFill>
                  <a:schemeClr val="bg1"/>
                </a:solidFill>
              </a:rPr>
              <a:t>Movimientos rápidos Y	30.5 m/min</a:t>
            </a:r>
          </a:p>
          <a:p>
            <a:r>
              <a:rPr lang="es-ES" sz="2000" dirty="0">
                <a:solidFill>
                  <a:schemeClr val="bg1"/>
                </a:solidFill>
              </a:rPr>
              <a:t>Movimientos rápidos Z	30.5 m/min</a:t>
            </a:r>
            <a:endParaRPr lang="es-ES" dirty="0">
              <a:solidFill>
                <a:schemeClr val="bg1"/>
              </a:solidFill>
            </a:endParaRPr>
          </a:p>
        </p:txBody>
      </p:sp>
    </p:spTree>
    <p:extLst>
      <p:ext uri="{BB962C8B-B14F-4D97-AF65-F5344CB8AC3E}">
        <p14:creationId xmlns:p14="http://schemas.microsoft.com/office/powerpoint/2010/main" val="1920813555"/>
      </p:ext>
    </p:extLst>
  </p:cSld>
  <p:clrMapOvr>
    <a:masterClrMapping/>
  </p:clrMapOvr>
</p:sld>
</file>

<file path=ppt/theme/theme1.xml><?xml version="1.0" encoding="utf-8"?>
<a:theme xmlns:a="http://schemas.openxmlformats.org/drawingml/2006/main" name="Office Theme">
  <a:themeElements>
    <a:clrScheme name="Garagely - Red">
      <a:dk1>
        <a:srgbClr val="000000"/>
      </a:dk1>
      <a:lt1>
        <a:srgbClr val="FFFFFF"/>
      </a:lt1>
      <a:dk2>
        <a:srgbClr val="2D3847"/>
      </a:dk2>
      <a:lt2>
        <a:srgbClr val="E7E6E6"/>
      </a:lt2>
      <a:accent1>
        <a:srgbClr val="F55960"/>
      </a:accent1>
      <a:accent2>
        <a:srgbClr val="F1202B"/>
      </a:accent2>
      <a:accent3>
        <a:srgbClr val="E50C17"/>
      </a:accent3>
      <a:accent4>
        <a:srgbClr val="F3474F"/>
      </a:accent4>
      <a:accent5>
        <a:srgbClr val="E71327"/>
      </a:accent5>
      <a:accent6>
        <a:srgbClr val="A916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aragely - Red">
    <a:dk1>
      <a:srgbClr val="000000"/>
    </a:dk1>
    <a:lt1>
      <a:srgbClr val="FFFFFF"/>
    </a:lt1>
    <a:dk2>
      <a:srgbClr val="2D3847"/>
    </a:dk2>
    <a:lt2>
      <a:srgbClr val="E7E6E6"/>
    </a:lt2>
    <a:accent1>
      <a:srgbClr val="F55960"/>
    </a:accent1>
    <a:accent2>
      <a:srgbClr val="F1202B"/>
    </a:accent2>
    <a:accent3>
      <a:srgbClr val="E50C17"/>
    </a:accent3>
    <a:accent4>
      <a:srgbClr val="F3474F"/>
    </a:accent4>
    <a:accent5>
      <a:srgbClr val="E71327"/>
    </a:accent5>
    <a:accent6>
      <a:srgbClr val="A91618"/>
    </a:accent6>
    <a:hlink>
      <a:srgbClr val="0563C1"/>
    </a:hlink>
    <a:folHlink>
      <a:srgbClr val="954F72"/>
    </a:folHlink>
  </a:clrScheme>
</a:themeOverride>
</file>

<file path=ppt/theme/themeOverride2.xml><?xml version="1.0" encoding="utf-8"?>
<a:themeOverride xmlns:a="http://schemas.openxmlformats.org/drawingml/2006/main">
  <a:clrScheme name="Garagely - Red">
    <a:dk1>
      <a:srgbClr val="000000"/>
    </a:dk1>
    <a:lt1>
      <a:srgbClr val="FFFFFF"/>
    </a:lt1>
    <a:dk2>
      <a:srgbClr val="2D3847"/>
    </a:dk2>
    <a:lt2>
      <a:srgbClr val="E7E6E6"/>
    </a:lt2>
    <a:accent1>
      <a:srgbClr val="F55960"/>
    </a:accent1>
    <a:accent2>
      <a:srgbClr val="F1202B"/>
    </a:accent2>
    <a:accent3>
      <a:srgbClr val="E50C17"/>
    </a:accent3>
    <a:accent4>
      <a:srgbClr val="F3474F"/>
    </a:accent4>
    <a:accent5>
      <a:srgbClr val="E71327"/>
    </a:accent5>
    <a:accent6>
      <a:srgbClr val="A91618"/>
    </a:accent6>
    <a:hlink>
      <a:srgbClr val="0563C1"/>
    </a:hlink>
    <a:folHlink>
      <a:srgbClr val="954F72"/>
    </a:folHlink>
  </a:clrScheme>
</a:themeOverride>
</file>

<file path=ppt/theme/themeOverride3.xml><?xml version="1.0" encoding="utf-8"?>
<a:themeOverride xmlns:a="http://schemas.openxmlformats.org/drawingml/2006/main">
  <a:clrScheme name="Garagely - Red">
    <a:dk1>
      <a:srgbClr val="000000"/>
    </a:dk1>
    <a:lt1>
      <a:srgbClr val="FFFFFF"/>
    </a:lt1>
    <a:dk2>
      <a:srgbClr val="2D3847"/>
    </a:dk2>
    <a:lt2>
      <a:srgbClr val="E7E6E6"/>
    </a:lt2>
    <a:accent1>
      <a:srgbClr val="F55960"/>
    </a:accent1>
    <a:accent2>
      <a:srgbClr val="F1202B"/>
    </a:accent2>
    <a:accent3>
      <a:srgbClr val="E50C17"/>
    </a:accent3>
    <a:accent4>
      <a:srgbClr val="F3474F"/>
    </a:accent4>
    <a:accent5>
      <a:srgbClr val="E71327"/>
    </a:accent5>
    <a:accent6>
      <a:srgbClr val="A91618"/>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96B5EF8ED8D8A47A6616B2402F4BF9D" ma:contentTypeVersion="17" ma:contentTypeDescription="Crear nuevo documento." ma:contentTypeScope="" ma:versionID="74ae8133c26d19c0db36ebaa2a766baf">
  <xsd:schema xmlns:xsd="http://www.w3.org/2001/XMLSchema" xmlns:xs="http://www.w3.org/2001/XMLSchema" xmlns:p="http://schemas.microsoft.com/office/2006/metadata/properties" xmlns:ns2="0df3ab25-ea69-4f78-b711-1dd38b7c95eb" xmlns:ns3="b91a4b06-e9a6-450c-a1e7-34077f9c506f" targetNamespace="http://schemas.microsoft.com/office/2006/metadata/properties" ma:root="true" ma:fieldsID="db99b4f9a0fd51b3ad129fcf7ae4ab8f" ns2:_="" ns3:_="">
    <xsd:import namespace="0df3ab25-ea69-4f78-b711-1dd38b7c95eb"/>
    <xsd:import namespace="b91a4b06-e9a6-450c-a1e7-34077f9c50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f3ab25-ea69-4f78-b711-1dd38b7c95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0abfac86-9984-4431-9c3c-66c278aafd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1a4b06-e9a6-450c-a1e7-34077f9c506f"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eede8b48-f227-4f20-8254-e3c6ca70339a}" ma:internalName="TaxCatchAll" ma:showField="CatchAllData" ma:web="b91a4b06-e9a6-450c-a1e7-34077f9c50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f3ab25-ea69-4f78-b711-1dd38b7c95eb">
      <Terms xmlns="http://schemas.microsoft.com/office/infopath/2007/PartnerControls"/>
    </lcf76f155ced4ddcb4097134ff3c332f>
    <TaxCatchAll xmlns="b91a4b06-e9a6-450c-a1e7-34077f9c506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15E42F-CD0D-4588-B586-A3CD8D8FC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f3ab25-ea69-4f78-b711-1dd38b7c95eb"/>
    <ds:schemaRef ds:uri="b91a4b06-e9a6-450c-a1e7-34077f9c50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A46296-B034-4759-9F7C-98661389F837}">
  <ds:schemaRefs>
    <ds:schemaRef ds:uri="http://purl.org/dc/dcmitype/"/>
    <ds:schemaRef ds:uri="http://schemas.microsoft.com/office/2006/documentManagement/types"/>
    <ds:schemaRef ds:uri="0df3ab25-ea69-4f78-b711-1dd38b7c95eb"/>
    <ds:schemaRef ds:uri="http://purl.org/dc/elements/1.1/"/>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b91a4b06-e9a6-450c-a1e7-34077f9c506f"/>
  </ds:schemaRefs>
</ds:datastoreItem>
</file>

<file path=customXml/itemProps3.xml><?xml version="1.0" encoding="utf-8"?>
<ds:datastoreItem xmlns:ds="http://schemas.openxmlformats.org/officeDocument/2006/customXml" ds:itemID="{F18DD67F-A502-492A-8217-9642368A7A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7360</TotalTime>
  <Words>1044</Words>
  <Application>Microsoft Office PowerPoint</Application>
  <PresentationFormat>Panorámica</PresentationFormat>
  <Paragraphs>207</Paragraphs>
  <Slides>53</Slides>
  <Notes>1</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Aji Ms Faruq</dc:creator>
  <cp:lastModifiedBy>Víctor Manuel Lechuga Ortega</cp:lastModifiedBy>
  <cp:revision>204</cp:revision>
  <dcterms:created xsi:type="dcterms:W3CDTF">2018-11-05T02:42:24Z</dcterms:created>
  <dcterms:modified xsi:type="dcterms:W3CDTF">2023-11-30T16:15:57Z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0x010100596B5EF8ED8D8A47A6616B2402F4BF9D</vt:lpwstr>
  </property>
  <property fmtid="{D5CDD505-2E9C-101B-9397-08002B2CF9AE}" pid="3" name="MediaServiceImageTags">
    <vt:lpwstr/>
  </property>
</Properties>
</file>